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 id="2147483744" r:id="rId2"/>
    <p:sldMasterId id="2147483756" r:id="rId3"/>
    <p:sldMasterId id="2147483732" r:id="rId4"/>
    <p:sldMasterId id="2147483684" r:id="rId5"/>
    <p:sldMasterId id="2147483672" r:id="rId6"/>
    <p:sldMasterId id="2147483696" r:id="rId7"/>
    <p:sldMasterId id="2147483720" r:id="rId8"/>
    <p:sldMasterId id="2147483780" r:id="rId9"/>
    <p:sldMasterId id="2147483793" r:id="rId10"/>
    <p:sldMasterId id="2147483806" r:id="rId11"/>
    <p:sldMasterId id="2147483819" r:id="rId12"/>
  </p:sldMasterIdLst>
  <p:notesMasterIdLst>
    <p:notesMasterId r:id="rId26"/>
  </p:notesMasterIdLst>
  <p:sldIdLst>
    <p:sldId id="256" r:id="rId13"/>
    <p:sldId id="286" r:id="rId14"/>
    <p:sldId id="263" r:id="rId15"/>
    <p:sldId id="283" r:id="rId16"/>
    <p:sldId id="285" r:id="rId17"/>
    <p:sldId id="289" r:id="rId18"/>
    <p:sldId id="258" r:id="rId19"/>
    <p:sldId id="259" r:id="rId20"/>
    <p:sldId id="260" r:id="rId21"/>
    <p:sldId id="291" r:id="rId22"/>
    <p:sldId id="264" r:id="rId23"/>
    <p:sldId id="262" r:id="rId24"/>
    <p:sldId id="290" r:id="rId25"/>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413D930-BD9E-43CE-AA5E-923FBDDCE630}">
          <p14:sldIdLst>
            <p14:sldId id="256"/>
            <p14:sldId id="286"/>
            <p14:sldId id="263"/>
            <p14:sldId id="283"/>
            <p14:sldId id="285"/>
            <p14:sldId id="289"/>
            <p14:sldId id="258"/>
            <p14:sldId id="259"/>
            <p14:sldId id="260"/>
            <p14:sldId id="291"/>
            <p14:sldId id="264"/>
            <p14:sldId id="262"/>
            <p14:sldId id="2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9B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68" autoAdjust="0"/>
    <p:restoredTop sz="50895" autoAdjust="0"/>
  </p:normalViewPr>
  <p:slideViewPr>
    <p:cSldViewPr snapToGrid="0">
      <p:cViewPr varScale="1">
        <p:scale>
          <a:sx n="67" d="100"/>
          <a:sy n="67" d="100"/>
        </p:scale>
        <p:origin x="11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66EC9EF-457C-40EE-B176-2F3D37900AC8}" type="datetimeFigureOut">
              <a:rPr kumimoji="1" lang="ja-JP" altLang="en-US" smtClean="0"/>
              <a:t>2024/2/16</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1B157F4-CD5D-4577-B53E-65D3C376C883}" type="slidenum">
              <a:rPr kumimoji="1" lang="ja-JP" altLang="en-US" smtClean="0"/>
              <a:t>‹#›</a:t>
            </a:fld>
            <a:endParaRPr kumimoji="1" lang="ja-JP" altLang="en-US"/>
          </a:p>
        </p:txBody>
      </p:sp>
    </p:spTree>
    <p:extLst>
      <p:ext uri="{BB962C8B-B14F-4D97-AF65-F5344CB8AC3E}">
        <p14:creationId xmlns:p14="http://schemas.microsoft.com/office/powerpoint/2010/main" val="7961241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1</a:t>
            </a:fld>
            <a:endParaRPr kumimoji="1" lang="ja-JP" altLang="en-US"/>
          </a:p>
        </p:txBody>
      </p:sp>
    </p:spTree>
    <p:extLst>
      <p:ext uri="{BB962C8B-B14F-4D97-AF65-F5344CB8AC3E}">
        <p14:creationId xmlns:p14="http://schemas.microsoft.com/office/powerpoint/2010/main" val="284878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10</a:t>
            </a:fld>
            <a:endParaRPr kumimoji="1" lang="ja-JP" altLang="en-US"/>
          </a:p>
        </p:txBody>
      </p:sp>
    </p:spTree>
    <p:extLst>
      <p:ext uri="{BB962C8B-B14F-4D97-AF65-F5344CB8AC3E}">
        <p14:creationId xmlns:p14="http://schemas.microsoft.com/office/powerpoint/2010/main" val="308868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11</a:t>
            </a:fld>
            <a:endParaRPr kumimoji="1" lang="ja-JP" altLang="en-US"/>
          </a:p>
        </p:txBody>
      </p:sp>
    </p:spTree>
    <p:extLst>
      <p:ext uri="{BB962C8B-B14F-4D97-AF65-F5344CB8AC3E}">
        <p14:creationId xmlns:p14="http://schemas.microsoft.com/office/powerpoint/2010/main" val="102451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12</a:t>
            </a:fld>
            <a:endParaRPr kumimoji="1" lang="ja-JP" altLang="en-US"/>
          </a:p>
        </p:txBody>
      </p:sp>
    </p:spTree>
    <p:extLst>
      <p:ext uri="{BB962C8B-B14F-4D97-AF65-F5344CB8AC3E}">
        <p14:creationId xmlns:p14="http://schemas.microsoft.com/office/powerpoint/2010/main" val="804773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13</a:t>
            </a:fld>
            <a:endParaRPr kumimoji="1" lang="ja-JP" altLang="en-US"/>
          </a:p>
        </p:txBody>
      </p:sp>
    </p:spTree>
    <p:extLst>
      <p:ext uri="{BB962C8B-B14F-4D97-AF65-F5344CB8AC3E}">
        <p14:creationId xmlns:p14="http://schemas.microsoft.com/office/powerpoint/2010/main" val="294800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2</a:t>
            </a:fld>
            <a:endParaRPr kumimoji="1" lang="ja-JP" altLang="en-US"/>
          </a:p>
        </p:txBody>
      </p:sp>
    </p:spTree>
    <p:extLst>
      <p:ext uri="{BB962C8B-B14F-4D97-AF65-F5344CB8AC3E}">
        <p14:creationId xmlns:p14="http://schemas.microsoft.com/office/powerpoint/2010/main" val="29339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3</a:t>
            </a:fld>
            <a:endParaRPr kumimoji="1" lang="ja-JP" altLang="en-US"/>
          </a:p>
        </p:txBody>
      </p:sp>
    </p:spTree>
    <p:extLst>
      <p:ext uri="{BB962C8B-B14F-4D97-AF65-F5344CB8AC3E}">
        <p14:creationId xmlns:p14="http://schemas.microsoft.com/office/powerpoint/2010/main" val="192398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4</a:t>
            </a:fld>
            <a:endParaRPr kumimoji="1" lang="ja-JP" altLang="en-US"/>
          </a:p>
        </p:txBody>
      </p:sp>
    </p:spTree>
    <p:extLst>
      <p:ext uri="{BB962C8B-B14F-4D97-AF65-F5344CB8AC3E}">
        <p14:creationId xmlns:p14="http://schemas.microsoft.com/office/powerpoint/2010/main" val="410893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5</a:t>
            </a:fld>
            <a:endParaRPr kumimoji="1" lang="ja-JP" altLang="en-US"/>
          </a:p>
        </p:txBody>
      </p:sp>
    </p:spTree>
    <p:extLst>
      <p:ext uri="{BB962C8B-B14F-4D97-AF65-F5344CB8AC3E}">
        <p14:creationId xmlns:p14="http://schemas.microsoft.com/office/powerpoint/2010/main" val="167157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6</a:t>
            </a:fld>
            <a:endParaRPr kumimoji="1" lang="ja-JP" altLang="en-US"/>
          </a:p>
        </p:txBody>
      </p:sp>
    </p:spTree>
    <p:extLst>
      <p:ext uri="{BB962C8B-B14F-4D97-AF65-F5344CB8AC3E}">
        <p14:creationId xmlns:p14="http://schemas.microsoft.com/office/powerpoint/2010/main" val="57045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7</a:t>
            </a:fld>
            <a:endParaRPr kumimoji="1" lang="ja-JP" altLang="en-US"/>
          </a:p>
        </p:txBody>
      </p:sp>
    </p:spTree>
    <p:extLst>
      <p:ext uri="{BB962C8B-B14F-4D97-AF65-F5344CB8AC3E}">
        <p14:creationId xmlns:p14="http://schemas.microsoft.com/office/powerpoint/2010/main" val="17880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8</a:t>
            </a:fld>
            <a:endParaRPr kumimoji="1" lang="ja-JP" altLang="en-US"/>
          </a:p>
        </p:txBody>
      </p:sp>
    </p:spTree>
    <p:extLst>
      <p:ext uri="{BB962C8B-B14F-4D97-AF65-F5344CB8AC3E}">
        <p14:creationId xmlns:p14="http://schemas.microsoft.com/office/powerpoint/2010/main" val="83026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9488" y="1241425"/>
            <a:ext cx="483870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A1B157F4-CD5D-4577-B53E-65D3C376C883}" type="slidenum">
              <a:rPr kumimoji="1" lang="ja-JP" altLang="en-US" smtClean="0"/>
              <a:t>9</a:t>
            </a:fld>
            <a:endParaRPr kumimoji="1" lang="ja-JP" altLang="en-US"/>
          </a:p>
        </p:txBody>
      </p:sp>
    </p:spTree>
    <p:extLst>
      <p:ext uri="{BB962C8B-B14F-4D97-AF65-F5344CB8AC3E}">
        <p14:creationId xmlns:p14="http://schemas.microsoft.com/office/powerpoint/2010/main" val="1149573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1917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9337012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
        <p:nvSpPr>
          <p:cNvPr id="2" name="スライド番号プレースホルダー 5">
            <a:extLst>
              <a:ext uri="{FF2B5EF4-FFF2-40B4-BE49-F238E27FC236}">
                <a16:creationId xmlns:a16="http://schemas.microsoft.com/office/drawing/2014/main" id="{7F6B4051-9DD9-A559-D4EA-7202000C661A}"/>
              </a:ext>
            </a:extLst>
          </p:cNvPr>
          <p:cNvSpPr txBox="1">
            <a:spLocks/>
          </p:cNvSpPr>
          <p:nvPr userDrawn="1"/>
        </p:nvSpPr>
        <p:spPr>
          <a:xfrm>
            <a:off x="7539037"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b="1" smtClean="0">
                <a:solidFill>
                  <a:schemeClr val="bg1"/>
                </a:solidFill>
              </a:rPr>
              <a:pPr/>
              <a:t>‹#›</a:t>
            </a:fld>
            <a:endParaRPr lang="ja-JP" altLang="en-US" sz="975" b="1" dirty="0">
              <a:solidFill>
                <a:schemeClr val="bg1"/>
              </a:solidFill>
            </a:endParaRPr>
          </a:p>
        </p:txBody>
      </p:sp>
    </p:spTree>
    <p:extLst>
      <p:ext uri="{BB962C8B-B14F-4D97-AF65-F5344CB8AC3E}">
        <p14:creationId xmlns:p14="http://schemas.microsoft.com/office/powerpoint/2010/main" val="3281414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15863518"/>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594531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220599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5935067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3302135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06005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69610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460092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87198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57907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661265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029416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2655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5284711"/>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6106875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373314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2599796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8923096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9551780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83189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541581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37308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269776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95673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3383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9355502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6160914"/>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7873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6219622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01629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58241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8968307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537958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4721338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9602562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76781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5339160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3118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300171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201497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18046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75285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059696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32924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849868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633880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32121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22385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98839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886650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23031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269619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49687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551920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00435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9239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30473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10179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068043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205271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1794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13041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389706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258852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70160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6590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983957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159790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005921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1681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47776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501963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
        <p:nvSpPr>
          <p:cNvPr id="2" name="スライド番号プレースホルダー 5">
            <a:extLst>
              <a:ext uri="{FF2B5EF4-FFF2-40B4-BE49-F238E27FC236}">
                <a16:creationId xmlns:a16="http://schemas.microsoft.com/office/drawing/2014/main" id="{7F6B4051-9DD9-A559-D4EA-7202000C661A}"/>
              </a:ext>
            </a:extLst>
          </p:cNvPr>
          <p:cNvSpPr txBox="1">
            <a:spLocks/>
          </p:cNvSpPr>
          <p:nvPr userDrawn="1"/>
        </p:nvSpPr>
        <p:spPr>
          <a:xfrm>
            <a:off x="7539037"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b="1" smtClean="0">
                <a:solidFill>
                  <a:schemeClr val="bg1"/>
                </a:solidFill>
              </a:rPr>
              <a:pPr/>
              <a:t>‹#›</a:t>
            </a:fld>
            <a:endParaRPr lang="ja-JP" altLang="en-US" sz="975" b="1" dirty="0">
              <a:solidFill>
                <a:schemeClr val="bg1"/>
              </a:solidFill>
            </a:endParaRPr>
          </a:p>
        </p:txBody>
      </p:sp>
    </p:spTree>
    <p:extLst>
      <p:ext uri="{BB962C8B-B14F-4D97-AF65-F5344CB8AC3E}">
        <p14:creationId xmlns:p14="http://schemas.microsoft.com/office/powerpoint/2010/main" val="503995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1481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0893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75466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9621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27172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6907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329216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57608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79489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061302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709115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
        <p:nvSpPr>
          <p:cNvPr id="2" name="スライド番号プレースホルダー 5">
            <a:extLst>
              <a:ext uri="{FF2B5EF4-FFF2-40B4-BE49-F238E27FC236}">
                <a16:creationId xmlns:a16="http://schemas.microsoft.com/office/drawing/2014/main" id="{7F6B4051-9DD9-A559-D4EA-7202000C661A}"/>
              </a:ext>
            </a:extLst>
          </p:cNvPr>
          <p:cNvSpPr txBox="1">
            <a:spLocks/>
          </p:cNvSpPr>
          <p:nvPr userDrawn="1"/>
        </p:nvSpPr>
        <p:spPr>
          <a:xfrm>
            <a:off x="7539037"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b="1" smtClean="0">
                <a:solidFill>
                  <a:schemeClr val="bg1"/>
                </a:solidFill>
              </a:rPr>
              <a:pPr/>
              <a:t>‹#›</a:t>
            </a:fld>
            <a:endParaRPr lang="ja-JP" altLang="en-US" sz="975" b="1" dirty="0">
              <a:solidFill>
                <a:schemeClr val="bg1"/>
              </a:solidFill>
            </a:endParaRPr>
          </a:p>
        </p:txBody>
      </p:sp>
    </p:spTree>
    <p:extLst>
      <p:ext uri="{BB962C8B-B14F-4D97-AF65-F5344CB8AC3E}">
        <p14:creationId xmlns:p14="http://schemas.microsoft.com/office/powerpoint/2010/main" val="1832217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963674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935530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3733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149670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420237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943893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980817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56076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370920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987045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307340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
        <p:nvSpPr>
          <p:cNvPr id="2" name="スライド番号プレースホルダー 5">
            <a:extLst>
              <a:ext uri="{FF2B5EF4-FFF2-40B4-BE49-F238E27FC236}">
                <a16:creationId xmlns:a16="http://schemas.microsoft.com/office/drawing/2014/main" id="{7F6B4051-9DD9-A559-D4EA-7202000C661A}"/>
              </a:ext>
            </a:extLst>
          </p:cNvPr>
          <p:cNvSpPr txBox="1">
            <a:spLocks/>
          </p:cNvSpPr>
          <p:nvPr userDrawn="1"/>
        </p:nvSpPr>
        <p:spPr>
          <a:xfrm>
            <a:off x="7539037"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b="1" smtClean="0">
                <a:solidFill>
                  <a:schemeClr val="bg1"/>
                </a:solidFill>
              </a:rPr>
              <a:pPr/>
              <a:t>‹#›</a:t>
            </a:fld>
            <a:endParaRPr lang="ja-JP" altLang="en-US" sz="975" b="1" dirty="0">
              <a:solidFill>
                <a:schemeClr val="bg1"/>
              </a:solidFill>
            </a:endParaRPr>
          </a:p>
        </p:txBody>
      </p:sp>
    </p:spTree>
    <p:extLst>
      <p:ext uri="{BB962C8B-B14F-4D97-AF65-F5344CB8AC3E}">
        <p14:creationId xmlns:p14="http://schemas.microsoft.com/office/powerpoint/2010/main" val="1626450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38885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6747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031563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3206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73872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732805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310072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669918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77341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808959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822694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381D566-4F53-FC59-E1AD-A4F337A7E970}"/>
              </a:ext>
            </a:extLst>
          </p:cNvPr>
          <p:cNvSpPr>
            <a:spLocks noGrp="1"/>
          </p:cNvSpPr>
          <p:nvPr>
            <p:ph type="dt" sz="half" idx="10"/>
          </p:nvPr>
        </p:nvSpPr>
        <p:spPr/>
        <p:txBody>
          <a:bodyPr/>
          <a:lstStyle/>
          <a:p>
            <a:fld id="{537C995C-6329-48AE-98EA-98C09EA332A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119039F4-BDDF-C152-D925-2871E294B0F4}"/>
              </a:ext>
            </a:extLst>
          </p:cNvPr>
          <p:cNvSpPr>
            <a:spLocks noGrp="1"/>
          </p:cNvSpPr>
          <p:nvPr>
            <p:ph type="ftr" sz="quarter" idx="11"/>
          </p:nvPr>
        </p:nvSpPr>
        <p:spPr/>
        <p:txBody>
          <a:bodyPr/>
          <a:lstStyle/>
          <a:p>
            <a:endParaRPr kumimoji="1" lang="ja-JP" altLang="en-US"/>
          </a:p>
        </p:txBody>
      </p:sp>
      <p:sp>
        <p:nvSpPr>
          <p:cNvPr id="2" name="スライド番号プレースホルダー 5">
            <a:extLst>
              <a:ext uri="{FF2B5EF4-FFF2-40B4-BE49-F238E27FC236}">
                <a16:creationId xmlns:a16="http://schemas.microsoft.com/office/drawing/2014/main" id="{7F6B4051-9DD9-A559-D4EA-7202000C661A}"/>
              </a:ext>
            </a:extLst>
          </p:cNvPr>
          <p:cNvSpPr txBox="1">
            <a:spLocks/>
          </p:cNvSpPr>
          <p:nvPr userDrawn="1"/>
        </p:nvSpPr>
        <p:spPr>
          <a:xfrm>
            <a:off x="7539037"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b="1" smtClean="0">
                <a:solidFill>
                  <a:schemeClr val="bg1"/>
                </a:solidFill>
              </a:rPr>
              <a:pPr/>
              <a:t>‹#›</a:t>
            </a:fld>
            <a:endParaRPr lang="ja-JP" altLang="en-US" sz="975" b="1" dirty="0">
              <a:solidFill>
                <a:schemeClr val="bg1"/>
              </a:solidFill>
            </a:endParaRPr>
          </a:p>
        </p:txBody>
      </p:sp>
    </p:spTree>
    <p:extLst>
      <p:ext uri="{BB962C8B-B14F-4D97-AF65-F5344CB8AC3E}">
        <p14:creationId xmlns:p14="http://schemas.microsoft.com/office/powerpoint/2010/main" val="1312534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2E379-17AB-DAC1-8607-5334544F55EF}"/>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CEE748-D104-B443-DC0C-E3F109099729}"/>
              </a:ext>
            </a:extLst>
          </p:cNvPr>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AE8E7E-B7AE-A9E1-05ED-485F53CE9CD6}"/>
              </a:ext>
            </a:extLst>
          </p:cNvPr>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D072F50-4822-4CFF-4722-806B70C1F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03499-4BDE-BDFA-56C1-9BDD6F8B89D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668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0217212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0B669-3852-0FEB-1A6C-C9DA6A134079}"/>
              </a:ext>
            </a:extLst>
          </p:cNvPr>
          <p:cNvSpPr>
            <a:spLocks noGrp="1"/>
          </p:cNvSpPr>
          <p:nvPr>
            <p:ph type="title"/>
          </p:nvPr>
        </p:nvSpPr>
        <p:spPr>
          <a:xfrm>
            <a:off x="675878" y="1709743"/>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1A26EF-80BB-CD3F-3E33-E4D0BC3AE97E}"/>
              </a:ext>
            </a:extLst>
          </p:cNvPr>
          <p:cNvSpPr>
            <a:spLocks noGrp="1"/>
          </p:cNvSpPr>
          <p:nvPr>
            <p:ph type="body" idx="1"/>
          </p:nvPr>
        </p:nvSpPr>
        <p:spPr>
          <a:xfrm>
            <a:off x="675878" y="4589468"/>
            <a:ext cx="8543925" cy="1500187"/>
          </a:xfrm>
          <a:prstGeom prst="rect">
            <a:avLst/>
          </a:prstGeom>
        </p:spPr>
        <p:txBody>
          <a:bodyPr/>
          <a:lstStyle>
            <a:lvl1pPr marL="0" indent="0">
              <a:buNone/>
              <a:defRPr sz="1950">
                <a:solidFill>
                  <a:schemeClr val="tx1">
                    <a:tint val="75000"/>
                  </a:schemeClr>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A7EA2-A48E-81E9-75B6-8DFA7F285E36}"/>
              </a:ext>
            </a:extLst>
          </p:cNvPr>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DE227A19-533B-FB64-A3DC-E7960397D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1BB39-547D-C2A3-C17B-4419F380AB6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10969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9713-EAE7-23F0-997C-0B32ECBAF394}"/>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AE0E21-E5D8-3E29-C5F3-669F295B9692}"/>
              </a:ext>
            </a:extLst>
          </p:cNvPr>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E4EF83-B0B3-4791-3EB3-B740FD10F8D4}"/>
              </a:ext>
            </a:extLst>
          </p:cNvPr>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C0C93E0-A93B-A1DD-C298-BCE04D81BC30}"/>
              </a:ext>
            </a:extLst>
          </p:cNvPr>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F6328D2-29DA-3B8C-B053-E4DFF29E95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55B8BB-BED6-97B4-19A0-422B37867717}"/>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456819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26309-670F-4673-35F7-5A85EB96C48C}"/>
              </a:ext>
            </a:extLst>
          </p:cNvPr>
          <p:cNvSpPr>
            <a:spLocks noGrp="1"/>
          </p:cNvSpPr>
          <p:nvPr>
            <p:ph type="title"/>
          </p:nvPr>
        </p:nvSpPr>
        <p:spPr>
          <a:xfrm>
            <a:off x="682329" y="365129"/>
            <a:ext cx="8543925"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246633-44F7-386C-D7FD-F7EA800E705B}"/>
              </a:ext>
            </a:extLst>
          </p:cNvPr>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1DD949-F24E-9948-7119-8F23F8E3C621}"/>
              </a:ext>
            </a:extLst>
          </p:cNvPr>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B490D4-C74F-09C7-552B-85E8A506F5D8}"/>
              </a:ext>
            </a:extLst>
          </p:cNvPr>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B236E4C-09E0-F72E-F56B-98F482725109}"/>
              </a:ext>
            </a:extLst>
          </p:cNvPr>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9EE06C-09F1-31E8-BF24-47070FF6A59C}"/>
              </a:ext>
            </a:extLst>
          </p:cNvPr>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フッター プレースホルダー 7">
            <a:extLst>
              <a:ext uri="{FF2B5EF4-FFF2-40B4-BE49-F238E27FC236}">
                <a16:creationId xmlns:a16="http://schemas.microsoft.com/office/drawing/2014/main" id="{65A57EDC-AAFD-8382-0A4C-422D4EBECE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B0F6CE-3742-F25A-AC98-B9BB4A4D48A6}"/>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499279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1A82-B445-AF0E-EE4D-30BA810FC5BE}"/>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316973-0D81-3C27-4426-A1A1C30CC571}"/>
              </a:ext>
            </a:extLst>
          </p:cNvPr>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フッター プレースホルダー 3">
            <a:extLst>
              <a:ext uri="{FF2B5EF4-FFF2-40B4-BE49-F238E27FC236}">
                <a16:creationId xmlns:a16="http://schemas.microsoft.com/office/drawing/2014/main" id="{8B4425B4-5890-EDDF-E144-8860396E4F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74D355F-8AEC-082B-990D-BCDC9E5CB525}"/>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4035129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3B1468-28FA-9414-F692-8A5597942613}"/>
              </a:ext>
            </a:extLst>
          </p:cNvPr>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フッター プレースホルダー 2">
            <a:extLst>
              <a:ext uri="{FF2B5EF4-FFF2-40B4-BE49-F238E27FC236}">
                <a16:creationId xmlns:a16="http://schemas.microsoft.com/office/drawing/2014/main" id="{CA467F2F-A65D-8A48-5D35-5C2852EFA3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D0DB26-49FA-FB7C-1325-611B940F56F9}"/>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895743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CAEB5-25D3-3902-0294-9D34CD3318F3}"/>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48CCAC0-DF2F-DD7A-4B42-82D9B696FCED}"/>
              </a:ext>
            </a:extLst>
          </p:cNvPr>
          <p:cNvSpPr>
            <a:spLocks noGrp="1"/>
          </p:cNvSpPr>
          <p:nvPr>
            <p:ph idx="1"/>
          </p:nvPr>
        </p:nvSpPr>
        <p:spPr>
          <a:xfrm>
            <a:off x="4211342" y="987430"/>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D511B8-BC00-3669-BE2F-F1CC28F2AD3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1224D1-6910-4E29-93EE-554D9B7B27E9}"/>
              </a:ext>
            </a:extLst>
          </p:cNvPr>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9CF77E30-CFE7-520D-3B23-161A6370DC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91EC05-8CBE-C4D1-8492-90C1A3EF9F4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946637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882809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29B976-5F35-2471-04EF-1002C478C609}"/>
              </a:ext>
            </a:extLst>
          </p:cNvPr>
          <p:cNvSpPr>
            <a:spLocks noGrp="1"/>
          </p:cNvSpPr>
          <p:nvPr>
            <p:ph type="title"/>
          </p:nvPr>
        </p:nvSpPr>
        <p:spPr>
          <a:xfrm>
            <a:off x="681038" y="365129"/>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D7933D-F835-5628-0DC5-26CF163B0257}"/>
              </a:ext>
            </a:extLst>
          </p:cNvPr>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F283A6-7E20-4999-DBF2-C00906198E7F}"/>
              </a:ext>
            </a:extLst>
          </p:cNvPr>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4E1993F9-0471-A588-98D1-276D378DD9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C748D-69EF-119C-E785-A3A7E7FCEA34}"/>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2925668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BFE107-7427-811F-E877-F34E1276CA54}"/>
              </a:ext>
            </a:extLst>
          </p:cNvPr>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482171-EC5D-AECC-0F27-B3A07C6D7F05}"/>
              </a:ext>
            </a:extLst>
          </p:cNvPr>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8AFA92-86E0-91CB-8B6C-06D20F1F7C43}"/>
              </a:ext>
            </a:extLst>
          </p:cNvPr>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0FD86613-A0E3-B09F-E9EB-03BE4AE764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D056E-2139-F9BA-1119-C4CF5DC6FE32}"/>
              </a:ext>
            </a:extLst>
          </p:cNvPr>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569987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610005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1A271-16F8-B0D4-F40C-F931AA5539B4}"/>
              </a:ext>
            </a:extLst>
          </p:cNvPr>
          <p:cNvSpPr>
            <a:spLocks noGrp="1"/>
          </p:cNvSpPr>
          <p:nvPr>
            <p:ph type="title"/>
          </p:nvPr>
        </p:nvSpPr>
        <p:spPr>
          <a:xfrm>
            <a:off x="682330"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25542F-389A-D100-C402-51119D79BB69}"/>
              </a:ext>
            </a:extLst>
          </p:cNvPr>
          <p:cNvSpPr>
            <a:spLocks noGrp="1"/>
          </p:cNvSpPr>
          <p:nvPr>
            <p:ph type="pic" idx="1"/>
          </p:nvPr>
        </p:nvSpPr>
        <p:spPr>
          <a:xfrm>
            <a:off x="4211342" y="987430"/>
            <a:ext cx="5014913" cy="4873625"/>
          </a:xfrm>
          <a:prstGeom prst="rect">
            <a:avLst/>
          </a:prstGeom>
        </p:spPr>
        <p:txBody>
          <a:bodyPr/>
          <a:lstStyle>
            <a:lvl1pPr marL="0" indent="0">
              <a:buNone/>
              <a:defRPr sz="2600"/>
            </a:lvl1pPr>
            <a:lvl2pPr marL="371484" indent="0">
              <a:buNone/>
              <a:defRPr sz="2275"/>
            </a:lvl2pPr>
            <a:lvl3pPr marL="742969" indent="0">
              <a:buNone/>
              <a:defRPr sz="1950"/>
            </a:lvl3pPr>
            <a:lvl4pPr marL="1114453" indent="0">
              <a:buNone/>
              <a:defRPr sz="1625"/>
            </a:lvl4pPr>
            <a:lvl5pPr marL="1485937" indent="0">
              <a:buNone/>
              <a:defRPr sz="1625"/>
            </a:lvl5pPr>
            <a:lvl6pPr marL="1857421" indent="0">
              <a:buNone/>
              <a:defRPr sz="1625"/>
            </a:lvl6pPr>
            <a:lvl7pPr marL="2228906" indent="0">
              <a:buNone/>
              <a:defRPr sz="1625"/>
            </a:lvl7pPr>
            <a:lvl8pPr marL="2600390" indent="0">
              <a:buNone/>
              <a:defRPr sz="1625"/>
            </a:lvl8pPr>
            <a:lvl9pPr marL="2971874"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CD9778F6-8712-AA62-8AA8-72CA7E128FF3}"/>
              </a:ext>
            </a:extLst>
          </p:cNvPr>
          <p:cNvSpPr>
            <a:spLocks noGrp="1"/>
          </p:cNvSpPr>
          <p:nvPr>
            <p:ph type="body" sz="half" idx="2"/>
          </p:nvPr>
        </p:nvSpPr>
        <p:spPr>
          <a:xfrm>
            <a:off x="682330" y="2057400"/>
            <a:ext cx="3194943" cy="3811588"/>
          </a:xfrm>
          <a:prstGeom prst="rect">
            <a:avLst/>
          </a:prstGeom>
        </p:spPr>
        <p:txBody>
          <a:bodyPr/>
          <a:lstStyle>
            <a:lvl1pPr marL="0" indent="0">
              <a:buNone/>
              <a:defRPr sz="1300"/>
            </a:lvl1pPr>
            <a:lvl2pPr marL="371484" indent="0">
              <a:buNone/>
              <a:defRPr sz="1138"/>
            </a:lvl2pPr>
            <a:lvl3pPr marL="742969" indent="0">
              <a:buNone/>
              <a:defRPr sz="975"/>
            </a:lvl3pPr>
            <a:lvl4pPr marL="1114453" indent="0">
              <a:buNone/>
              <a:defRPr sz="813"/>
            </a:lvl4pPr>
            <a:lvl5pPr marL="1485937" indent="0">
              <a:buNone/>
              <a:defRPr sz="813"/>
            </a:lvl5pPr>
            <a:lvl6pPr marL="1857421" indent="0">
              <a:buNone/>
              <a:defRPr sz="813"/>
            </a:lvl6pPr>
            <a:lvl7pPr marL="2228906" indent="0">
              <a:buNone/>
              <a:defRPr sz="813"/>
            </a:lvl7pPr>
            <a:lvl8pPr marL="2600390" indent="0">
              <a:buNone/>
              <a:defRPr sz="813"/>
            </a:lvl8pPr>
            <a:lvl9pPr marL="2971874"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203B29-5EC1-A563-D7A9-FD94601B1666}"/>
              </a:ext>
            </a:extLst>
          </p:cNvPr>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フッター プレースホルダー 5">
            <a:extLst>
              <a:ext uri="{FF2B5EF4-FFF2-40B4-BE49-F238E27FC236}">
                <a16:creationId xmlns:a16="http://schemas.microsoft.com/office/drawing/2014/main" id="{41B501D9-BBC0-B518-C4F8-D4B61E6DD8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D1C05A-3323-54C9-0D33-9B1FB21F02AD}"/>
              </a:ext>
            </a:extLst>
          </p:cNvPr>
          <p:cNvSpPr>
            <a:spLocks noGrp="1"/>
          </p:cNvSpPr>
          <p:nvPr>
            <p:ph type="sldNum" sz="quarter" idx="12"/>
          </p:nvPr>
        </p:nvSpPr>
        <p:spPr>
          <a:xfrm>
            <a:off x="6996113" y="6356355"/>
            <a:ext cx="2228850" cy="365125"/>
          </a:xfrm>
          <a:prstGeom prst="rect">
            <a:avLst/>
          </a:prstGeom>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307838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AAE60-93F1-48CC-9114-67B148822731}"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149289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35D499-2EC7-466E-8CA4-E1037B474CF9}"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1543451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E10509-058E-4758-BA16-2F79802BA35E}"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676752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A3DD51-16AD-4AC2-9FA5-3C0EA1C761C3}" type="datetime1">
              <a:rPr kumimoji="1" lang="ja-JP" altLang="en-US" smtClean="0"/>
              <a:t>2024/2/16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6697518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BC3241-016C-4DB4-A9D1-1C24B7E291C7}" type="datetime1">
              <a:rPr kumimoji="1" lang="ja-JP" altLang="en-US" smtClean="0"/>
              <a:t>2024/2/16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779253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97406-698E-42FD-A3C5-ECFE94C06004}" type="datetime1">
              <a:rPr kumimoji="1" lang="ja-JP" altLang="en-US" smtClean="0"/>
              <a:t>2024/2/16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902581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BDBA6E-9CC1-45BB-99BE-0E5F36A4ECD1}"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578401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0FF23C-C631-46D7-857A-B0858F36DE3B}" type="datetime1">
              <a:rPr kumimoji="1" lang="ja-JP" altLang="en-US" smtClean="0"/>
              <a:t>2024/2/16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2667463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21EB05-67EB-4C03-91A8-6A116756D690}"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3662310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14D92E-7DF9-4009-A26A-ECE1177E84BF}" type="datetime1">
              <a:rPr kumimoji="1" lang="ja-JP" altLang="en-US" smtClean="0"/>
              <a:t>2024/2/16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E5826A-0AE7-472B-9C7F-6F65BAFCBDC1}" type="slidenum">
              <a:rPr kumimoji="1" lang="ja-JP" altLang="en-US" smtClean="0"/>
              <a:t>‹#›</a:t>
            </a:fld>
            <a:endParaRPr kumimoji="1" lang="ja-JP" altLang="en-US"/>
          </a:p>
        </p:txBody>
      </p:sp>
    </p:spTree>
    <p:extLst>
      <p:ext uri="{BB962C8B-B14F-4D97-AF65-F5344CB8AC3E}">
        <p14:creationId xmlns:p14="http://schemas.microsoft.com/office/powerpoint/2010/main" val="16583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microsoft.com/office/2007/relationships/hdphoto" Target="../media/hdphoto1.wdp"/><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4.png"/><Relationship Id="rId2" Type="http://schemas.openxmlformats.org/officeDocument/2006/relationships/slideLayout" Target="../slideLayouts/slideLayout46.xml"/><Relationship Id="rId16" Type="http://schemas.microsoft.com/office/2007/relationships/hdphoto" Target="../media/hdphoto1.wdp"/><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hdphoto" Target="../media/hdphoto2.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18" Type="http://schemas.microsoft.com/office/2007/relationships/hdphoto" Target="../media/hdphoto1.wdp"/><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2.png"/><Relationship Id="rId2" Type="http://schemas.openxmlformats.org/officeDocument/2006/relationships/slideLayout" Target="../slideLayouts/slideLayout57.xml"/><Relationship Id="rId16" Type="http://schemas.microsoft.com/office/2007/relationships/hdphoto" Target="../media/hdphoto3.wdp"/><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microsoft.com/office/2007/relationships/hdphoto" Target="../media/hdphoto2.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18" Type="http://schemas.microsoft.com/office/2007/relationships/hdphoto" Target="../media/hdphoto3.wdp"/><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4.png"/><Relationship Id="rId2" Type="http://schemas.openxmlformats.org/officeDocument/2006/relationships/slideLayout" Target="../slideLayouts/slideLayout68.xml"/><Relationship Id="rId16" Type="http://schemas.microsoft.com/office/2007/relationships/hdphoto" Target="../media/hdphoto2.wdp"/><Relationship Id="rId20" Type="http://schemas.microsoft.com/office/2007/relationships/hdphoto" Target="../media/hdphoto1.wdp"/><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19" Type="http://schemas.openxmlformats.org/officeDocument/2006/relationships/image" Target="../media/image2.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microsoft.com/office/2007/relationships/hdphoto" Target="../media/hdphoto4.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18"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microsoft.com/office/2007/relationships/hdphoto" Target="../media/hdphoto2.wdp"/><Relationship Id="rId2" Type="http://schemas.openxmlformats.org/officeDocument/2006/relationships/slideLayout" Target="../slideLayouts/slideLayout90.xml"/><Relationship Id="rId16" Type="http://schemas.openxmlformats.org/officeDocument/2006/relationships/image" Target="../media/image3.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microsoft.com/office/2007/relationships/hdphoto" Target="../media/hdphoto4.wdp"/><Relationship Id="rId10" Type="http://schemas.openxmlformats.org/officeDocument/2006/relationships/slideLayout" Target="../slideLayouts/slideLayout98.xml"/><Relationship Id="rId19" Type="http://schemas.microsoft.com/office/2007/relationships/hdphoto" Target="../media/hdphoto1.wdp"/><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5187767-9D82-932A-2198-CC4F10F9D1D8}"/>
              </a:ext>
            </a:extLst>
          </p:cNvPr>
          <p:cNvPicPr>
            <a:picLocks noChangeAspect="1"/>
          </p:cNvPicPr>
          <p:nvPr userDrawn="1"/>
        </p:nvPicPr>
        <p:blipFill>
          <a:blip r:embed="rId13"/>
          <a:stretch>
            <a:fillRect/>
          </a:stretch>
        </p:blipFill>
        <p:spPr>
          <a:xfrm>
            <a:off x="30628" y="-3840"/>
            <a:ext cx="9844744" cy="6858000"/>
          </a:xfrm>
          <a:prstGeom prst="rect">
            <a:avLst/>
          </a:prstGeom>
        </p:spPr>
      </p:pic>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pic>
        <p:nvPicPr>
          <p:cNvPr id="2" name="図 1">
            <a:extLst>
              <a:ext uri="{FF2B5EF4-FFF2-40B4-BE49-F238E27FC236}">
                <a16:creationId xmlns:a16="http://schemas.microsoft.com/office/drawing/2014/main" id="{F7FBFD32-2DF0-D3C2-5EB8-D09C2E1F9953}"/>
              </a:ext>
            </a:extLst>
          </p:cNvPr>
          <p:cNvPicPr>
            <a:picLocks noChangeAspect="1"/>
          </p:cNvPicPr>
          <p:nvPr userDrawn="1"/>
        </p:nvPicPr>
        <p:blipFill>
          <a:blip r:embed="rId14">
            <a:extLst>
              <a:ext uri="{BEBA8EAE-BF5A-486C-A8C5-ECC9F3942E4B}">
                <a14:imgProps xmlns:a14="http://schemas.microsoft.com/office/drawing/2010/main">
                  <a14:imgLayer r:embed="rId15">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137224" y="5036239"/>
            <a:ext cx="1462522" cy="1474861"/>
          </a:xfrm>
          <a:prstGeom prst="rect">
            <a:avLst/>
          </a:prstGeom>
        </p:spPr>
      </p:pic>
      <p:sp>
        <p:nvSpPr>
          <p:cNvPr id="3" name="スライド番号プレースホルダー 5">
            <a:extLst>
              <a:ext uri="{FF2B5EF4-FFF2-40B4-BE49-F238E27FC236}">
                <a16:creationId xmlns:a16="http://schemas.microsoft.com/office/drawing/2014/main" id="{94F0263B-4786-BB45-005B-3644968FA9CF}"/>
              </a:ext>
            </a:extLst>
          </p:cNvPr>
          <p:cNvSpPr txBox="1">
            <a:spLocks/>
          </p:cNvSpPr>
          <p:nvPr userDrawn="1"/>
        </p:nvSpPr>
        <p:spPr>
          <a:xfrm>
            <a:off x="8137224" y="5981827"/>
            <a:ext cx="1637200" cy="485701"/>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9E5826A-0AE7-472B-9C7F-6F65BAFCBDC1}" type="slidenum">
              <a:rPr lang="ja-JP" altLang="en-US" sz="1300" b="1" smtClean="0">
                <a:solidFill>
                  <a:schemeClr val="bg1"/>
                </a:solidFill>
              </a:rPr>
              <a:pPr algn="ctr"/>
              <a:t>‹#›</a:t>
            </a:fld>
            <a:endParaRPr lang="ja-JP" altLang="en-US" sz="1300" b="1" dirty="0">
              <a:solidFill>
                <a:schemeClr val="bg1"/>
              </a:solidFill>
            </a:endParaRPr>
          </a:p>
        </p:txBody>
      </p:sp>
    </p:spTree>
    <p:extLst>
      <p:ext uri="{BB962C8B-B14F-4D97-AF65-F5344CB8AC3E}">
        <p14:creationId xmlns:p14="http://schemas.microsoft.com/office/powerpoint/2010/main" val="35058599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図 6">
            <a:extLst>
              <a:ext uri="{FF2B5EF4-FFF2-40B4-BE49-F238E27FC236}">
                <a16:creationId xmlns:a16="http://schemas.microsoft.com/office/drawing/2014/main" id="{9A463FAE-BCFC-ADD8-4DD2-F957786BD96E}"/>
              </a:ext>
            </a:extLst>
          </p:cNvPr>
          <p:cNvPicPr>
            <a:picLocks noChangeAspect="1"/>
          </p:cNvPicPr>
          <p:nvPr userDrawn="1"/>
        </p:nvPicPr>
        <p:blipFill>
          <a:blip r:embed="rId14"/>
          <a:stretch>
            <a:fillRect/>
          </a:stretch>
        </p:blipFill>
        <p:spPr>
          <a:xfrm>
            <a:off x="30628" y="-3840"/>
            <a:ext cx="9844744" cy="6858000"/>
          </a:xfrm>
          <a:prstGeom prst="rect">
            <a:avLst/>
          </a:prstGeom>
        </p:spPr>
      </p:pic>
      <p:pic>
        <p:nvPicPr>
          <p:cNvPr id="8" name="図 7">
            <a:extLst>
              <a:ext uri="{FF2B5EF4-FFF2-40B4-BE49-F238E27FC236}">
                <a16:creationId xmlns:a16="http://schemas.microsoft.com/office/drawing/2014/main" id="{CE1F1C8D-448B-7203-5E1C-1BF5CDDD6BB5}"/>
              </a:ext>
            </a:extLst>
          </p:cNvPr>
          <p:cNvPicPr>
            <a:picLocks noChangeAspect="1"/>
          </p:cNvPicPr>
          <p:nvPr userDrawn="1"/>
        </p:nvPicPr>
        <p:blipFill>
          <a:blip r:embed="rId15">
            <a:extLst>
              <a:ext uri="{BEBA8EAE-BF5A-486C-A8C5-ECC9F3942E4B}">
                <a14:imgProps xmlns:a14="http://schemas.microsoft.com/office/drawing/2010/main">
                  <a14:imgLayer r:embed="rId16">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137224" y="5036239"/>
            <a:ext cx="1462522" cy="1474861"/>
          </a:xfrm>
          <a:prstGeom prst="rect">
            <a:avLst/>
          </a:prstGeom>
        </p:spPr>
      </p:pic>
      <p:sp>
        <p:nvSpPr>
          <p:cNvPr id="9" name="スライド番号プレースホルダー 5">
            <a:extLst>
              <a:ext uri="{FF2B5EF4-FFF2-40B4-BE49-F238E27FC236}">
                <a16:creationId xmlns:a16="http://schemas.microsoft.com/office/drawing/2014/main" id="{C176EDDE-531D-0D7A-9163-25CEE6380F0A}"/>
              </a:ext>
            </a:extLst>
          </p:cNvPr>
          <p:cNvSpPr txBox="1">
            <a:spLocks/>
          </p:cNvSpPr>
          <p:nvPr userDrawn="1"/>
        </p:nvSpPr>
        <p:spPr>
          <a:xfrm>
            <a:off x="8137224" y="5981827"/>
            <a:ext cx="1637200" cy="485701"/>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9E5826A-0AE7-472B-9C7F-6F65BAFCBDC1}" type="slidenum">
              <a:rPr lang="ja-JP" altLang="en-US" sz="1300" b="1" smtClean="0">
                <a:solidFill>
                  <a:schemeClr val="bg1"/>
                </a:solidFill>
              </a:rPr>
              <a:pPr algn="ctr"/>
              <a:t>‹#›</a:t>
            </a:fld>
            <a:endParaRPr lang="ja-JP" altLang="en-US" sz="1300" b="1" dirty="0">
              <a:solidFill>
                <a:schemeClr val="bg1"/>
              </a:solidFill>
            </a:endParaRPr>
          </a:p>
        </p:txBody>
      </p:sp>
    </p:spTree>
    <p:extLst>
      <p:ext uri="{BB962C8B-B14F-4D97-AF65-F5344CB8AC3E}">
        <p14:creationId xmlns:p14="http://schemas.microsoft.com/office/powerpoint/2010/main" val="160677955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図 6">
            <a:extLst>
              <a:ext uri="{FF2B5EF4-FFF2-40B4-BE49-F238E27FC236}">
                <a16:creationId xmlns:a16="http://schemas.microsoft.com/office/drawing/2014/main" id="{4D13DD33-EA10-F43E-5680-3862A594BBF8}"/>
              </a:ext>
            </a:extLst>
          </p:cNvPr>
          <p:cNvPicPr>
            <a:picLocks noChangeAspect="1"/>
          </p:cNvPicPr>
          <p:nvPr userDrawn="1"/>
        </p:nvPicPr>
        <p:blipFill>
          <a:blip r:embed="rId14"/>
          <a:stretch>
            <a:fillRect/>
          </a:stretch>
        </p:blipFill>
        <p:spPr>
          <a:xfrm>
            <a:off x="30628" y="-3840"/>
            <a:ext cx="9844744" cy="6858000"/>
          </a:xfrm>
          <a:prstGeom prst="rect">
            <a:avLst/>
          </a:prstGeom>
        </p:spPr>
      </p:pic>
    </p:spTree>
    <p:extLst>
      <p:ext uri="{BB962C8B-B14F-4D97-AF65-F5344CB8AC3E}">
        <p14:creationId xmlns:p14="http://schemas.microsoft.com/office/powerpoint/2010/main" val="5741654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図 6">
            <a:extLst>
              <a:ext uri="{FF2B5EF4-FFF2-40B4-BE49-F238E27FC236}">
                <a16:creationId xmlns:a16="http://schemas.microsoft.com/office/drawing/2014/main" id="{29221D6B-1AEA-2452-29DF-76562BEE0B23}"/>
              </a:ext>
            </a:extLst>
          </p:cNvPr>
          <p:cNvPicPr>
            <a:picLocks noChangeAspect="1"/>
          </p:cNvPicPr>
          <p:nvPr userDrawn="1"/>
        </p:nvPicPr>
        <p:blipFill>
          <a:blip r:embed="rId13"/>
          <a:stretch>
            <a:fillRect/>
          </a:stretch>
        </p:blipFill>
        <p:spPr>
          <a:xfrm>
            <a:off x="30628" y="-3840"/>
            <a:ext cx="9844744" cy="6858000"/>
          </a:xfrm>
          <a:prstGeom prst="rect">
            <a:avLst/>
          </a:prstGeom>
        </p:spPr>
      </p:pic>
      <p:sp>
        <p:nvSpPr>
          <p:cNvPr id="8" name="スライド番号プレースホルダー 5">
            <a:extLst>
              <a:ext uri="{FF2B5EF4-FFF2-40B4-BE49-F238E27FC236}">
                <a16:creationId xmlns:a16="http://schemas.microsoft.com/office/drawing/2014/main" id="{E0BF6174-F697-A934-71D3-9CD7807868CE}"/>
              </a:ext>
            </a:extLst>
          </p:cNvPr>
          <p:cNvSpPr txBox="1">
            <a:spLocks/>
          </p:cNvSpPr>
          <p:nvPr userDrawn="1"/>
        </p:nvSpPr>
        <p:spPr>
          <a:xfrm>
            <a:off x="8788736" y="6478629"/>
            <a:ext cx="1637200" cy="485701"/>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9E5826A-0AE7-472B-9C7F-6F65BAFCBDC1}" type="slidenum">
              <a:rPr lang="ja-JP" altLang="en-US" sz="1300" b="1" smtClean="0">
                <a:solidFill>
                  <a:schemeClr val="bg1"/>
                </a:solidFill>
              </a:rPr>
              <a:pPr algn="ctr"/>
              <a:t>‹#›</a:t>
            </a:fld>
            <a:endParaRPr lang="ja-JP" altLang="en-US" sz="1300" b="1" dirty="0">
              <a:solidFill>
                <a:schemeClr val="bg1"/>
              </a:solidFill>
            </a:endParaRPr>
          </a:p>
        </p:txBody>
      </p:sp>
    </p:spTree>
    <p:extLst>
      <p:ext uri="{BB962C8B-B14F-4D97-AF65-F5344CB8AC3E}">
        <p14:creationId xmlns:p14="http://schemas.microsoft.com/office/powerpoint/2010/main" val="244229305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5187767-9D82-932A-2198-CC4F10F9D1D8}"/>
              </a:ext>
            </a:extLst>
          </p:cNvPr>
          <p:cNvPicPr>
            <a:picLocks noChangeAspect="1"/>
          </p:cNvPicPr>
          <p:nvPr userDrawn="1"/>
        </p:nvPicPr>
        <p:blipFill>
          <a:blip r:embed="rId13"/>
          <a:stretch>
            <a:fillRect/>
          </a:stretch>
        </p:blipFill>
        <p:spPr>
          <a:xfrm>
            <a:off x="30628" y="-3840"/>
            <a:ext cx="9844744" cy="6858000"/>
          </a:xfrm>
          <a:prstGeom prst="rect">
            <a:avLst/>
          </a:prstGeom>
        </p:spPr>
      </p:pic>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3" name="スライド番号プレースホルダー 5">
            <a:extLst>
              <a:ext uri="{FF2B5EF4-FFF2-40B4-BE49-F238E27FC236}">
                <a16:creationId xmlns:a16="http://schemas.microsoft.com/office/drawing/2014/main" id="{94F0263B-4786-BB45-005B-3644968FA9CF}"/>
              </a:ext>
            </a:extLst>
          </p:cNvPr>
          <p:cNvSpPr txBox="1">
            <a:spLocks/>
          </p:cNvSpPr>
          <p:nvPr userDrawn="1"/>
        </p:nvSpPr>
        <p:spPr>
          <a:xfrm>
            <a:off x="8900965" y="6478629"/>
            <a:ext cx="1637200" cy="485701"/>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9E5826A-0AE7-472B-9C7F-6F65BAFCBDC1}" type="slidenum">
              <a:rPr lang="ja-JP" altLang="en-US" sz="1300" b="1" smtClean="0">
                <a:solidFill>
                  <a:schemeClr val="bg1"/>
                </a:solidFill>
              </a:rPr>
              <a:pPr algn="ctr"/>
              <a:t>‹#›</a:t>
            </a:fld>
            <a:endParaRPr lang="ja-JP" altLang="en-US" sz="1300" b="1" dirty="0">
              <a:solidFill>
                <a:schemeClr val="bg1"/>
              </a:solidFill>
            </a:endParaRPr>
          </a:p>
        </p:txBody>
      </p:sp>
    </p:spTree>
    <p:extLst>
      <p:ext uri="{BB962C8B-B14F-4D97-AF65-F5344CB8AC3E}">
        <p14:creationId xmlns:p14="http://schemas.microsoft.com/office/powerpoint/2010/main" val="147019600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5187767-9D82-932A-2198-CC4F10F9D1D8}"/>
              </a:ext>
            </a:extLst>
          </p:cNvPr>
          <p:cNvPicPr>
            <a:picLocks noChangeAspect="1"/>
          </p:cNvPicPr>
          <p:nvPr userDrawn="1"/>
        </p:nvPicPr>
        <p:blipFill>
          <a:blip r:embed="rId13"/>
          <a:stretch>
            <a:fillRect/>
          </a:stretch>
        </p:blipFill>
        <p:spPr>
          <a:xfrm>
            <a:off x="30628" y="-3840"/>
            <a:ext cx="9844744" cy="6858000"/>
          </a:xfrm>
          <a:prstGeom prst="rect">
            <a:avLst/>
          </a:prstGeom>
        </p:spPr>
      </p:pic>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8624045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5187767-9D82-932A-2198-CC4F10F9D1D8}"/>
              </a:ext>
            </a:extLst>
          </p:cNvPr>
          <p:cNvPicPr>
            <a:picLocks noChangeAspect="1"/>
          </p:cNvPicPr>
          <p:nvPr userDrawn="1"/>
        </p:nvPicPr>
        <p:blipFill>
          <a:blip r:embed="rId13"/>
          <a:stretch>
            <a:fillRect/>
          </a:stretch>
        </p:blipFill>
        <p:spPr>
          <a:xfrm>
            <a:off x="30628" y="-3840"/>
            <a:ext cx="9844744" cy="6858000"/>
          </a:xfrm>
          <a:prstGeom prst="rect">
            <a:avLst/>
          </a:prstGeom>
        </p:spPr>
      </p:pic>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3" name="スライド番号プレースホルダー 5">
            <a:extLst>
              <a:ext uri="{FF2B5EF4-FFF2-40B4-BE49-F238E27FC236}">
                <a16:creationId xmlns:a16="http://schemas.microsoft.com/office/drawing/2014/main" id="{94F0263B-4786-BB45-005B-3644968FA9CF}"/>
              </a:ext>
            </a:extLst>
          </p:cNvPr>
          <p:cNvSpPr txBox="1">
            <a:spLocks/>
          </p:cNvSpPr>
          <p:nvPr userDrawn="1"/>
        </p:nvSpPr>
        <p:spPr>
          <a:xfrm>
            <a:off x="8788736" y="6478629"/>
            <a:ext cx="1637200" cy="485701"/>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29E5826A-0AE7-472B-9C7F-6F65BAFCBDC1}" type="slidenum">
              <a:rPr lang="ja-JP" altLang="en-US" sz="1300" b="1" smtClean="0">
                <a:solidFill>
                  <a:schemeClr val="bg1"/>
                </a:solidFill>
              </a:rPr>
              <a:pPr algn="ctr"/>
              <a:t>‹#›</a:t>
            </a:fld>
            <a:endParaRPr lang="ja-JP" altLang="en-US" sz="1300" b="1" dirty="0">
              <a:solidFill>
                <a:schemeClr val="bg1"/>
              </a:solidFill>
            </a:endParaRPr>
          </a:p>
        </p:txBody>
      </p:sp>
    </p:spTree>
    <p:extLst>
      <p:ext uri="{BB962C8B-B14F-4D97-AF65-F5344CB8AC3E}">
        <p14:creationId xmlns:p14="http://schemas.microsoft.com/office/powerpoint/2010/main" val="31045604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35" name="四角形: 角を丸くする 34">
            <a:extLst>
              <a:ext uri="{FF2B5EF4-FFF2-40B4-BE49-F238E27FC236}">
                <a16:creationId xmlns:a16="http://schemas.microsoft.com/office/drawing/2014/main" id="{408A1E47-0A2F-2AEE-8539-60A61510150D}"/>
              </a:ext>
            </a:extLst>
          </p:cNvPr>
          <p:cNvSpPr/>
          <p:nvPr userDrawn="1"/>
        </p:nvSpPr>
        <p:spPr>
          <a:xfrm>
            <a:off x="123408" y="136525"/>
            <a:ext cx="9659188" cy="5243074"/>
          </a:xfrm>
          <a:prstGeom prst="roundRect">
            <a:avLst>
              <a:gd name="adj" fmla="val 46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988252-F4B5-9611-AD86-94F6DA122982}"/>
              </a:ext>
            </a:extLst>
          </p:cNvPr>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9E5826A-0AE7-472B-9C7F-6F65BAFCBDC1}"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998FBE93-4079-DF46-6ACF-4D19E0C9F468}"/>
              </a:ext>
            </a:extLst>
          </p:cNvPr>
          <p:cNvPicPr>
            <a:picLocks noChangeAspect="1"/>
          </p:cNvPicPr>
          <p:nvPr/>
        </p:nvPicPr>
        <p:blipFill>
          <a:blip r:embed="rId13">
            <a:extLst>
              <a:ext uri="{BEBA8EAE-BF5A-486C-A8C5-ECC9F3942E4B}">
                <a14:imgProps xmlns:a14="http://schemas.microsoft.com/office/drawing/2010/main">
                  <a14:imgLayer r:embed="rId14">
                    <a14:imgEffect>
                      <a14:artisticFilmGrain/>
                    </a14:imgEffect>
                  </a14:imgLayer>
                </a14:imgProps>
              </a:ext>
            </a:extLst>
          </a:blip>
          <a:stretch>
            <a:fillRect/>
          </a:stretch>
        </p:blipFill>
        <p:spPr>
          <a:xfrm>
            <a:off x="7984465" y="5428726"/>
            <a:ext cx="837129" cy="384081"/>
          </a:xfrm>
          <a:prstGeom prst="rect">
            <a:avLst/>
          </a:prstGeom>
        </p:spPr>
      </p:pic>
      <p:pic>
        <p:nvPicPr>
          <p:cNvPr id="9" name="図 8">
            <a:extLst>
              <a:ext uri="{FF2B5EF4-FFF2-40B4-BE49-F238E27FC236}">
                <a16:creationId xmlns:a16="http://schemas.microsoft.com/office/drawing/2014/main" id="{AD2045BC-08F1-715F-D023-994CC7B84C6E}"/>
              </a:ext>
            </a:extLst>
          </p:cNvPr>
          <p:cNvPicPr>
            <a:picLocks noChangeAspect="1"/>
          </p:cNvPicPr>
          <p:nvPr userDrawn="1"/>
        </p:nvPicPr>
        <p:blipFill>
          <a:blip r:embed="rId15">
            <a:extLst>
              <a:ext uri="{BEBA8EAE-BF5A-486C-A8C5-ECC9F3942E4B}">
                <a14:imgProps xmlns:a14="http://schemas.microsoft.com/office/drawing/2010/main">
                  <a14:imgLayer r:embed="rId16">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7762631" y="4512038"/>
            <a:ext cx="1099448" cy="1108724"/>
          </a:xfrm>
          <a:prstGeom prst="rect">
            <a:avLst/>
          </a:prstGeom>
        </p:spPr>
      </p:pic>
      <p:pic>
        <p:nvPicPr>
          <p:cNvPr id="10" name="図 9">
            <a:extLst>
              <a:ext uri="{FF2B5EF4-FFF2-40B4-BE49-F238E27FC236}">
                <a16:creationId xmlns:a16="http://schemas.microsoft.com/office/drawing/2014/main" id="{A485FA97-5DE5-9312-F719-CF5C51AE6503}"/>
              </a:ext>
            </a:extLst>
          </p:cNvPr>
          <p:cNvPicPr>
            <a:picLocks noChangeAspect="1"/>
          </p:cNvPicPr>
          <p:nvPr/>
        </p:nvPicPr>
        <p:blipFill rotWithShape="1">
          <a:blip r:embed="rId17">
            <a:alphaModFix amt="85000"/>
            <a:duotone>
              <a:schemeClr val="accent2">
                <a:shade val="45000"/>
                <a:satMod val="135000"/>
              </a:schemeClr>
              <a:prstClr val="white"/>
            </a:duotone>
            <a:extLst>
              <a:ext uri="{BEBA8EAE-BF5A-486C-A8C5-ECC9F3942E4B}">
                <a14:imgProps xmlns:a14="http://schemas.microsoft.com/office/drawing/2010/main">
                  <a14:imgLayer r:embed="rId18">
                    <a14:imgEffect>
                      <a14:artisticFilmGrain/>
                    </a14:imgEffect>
                    <a14:imgEffect>
                      <a14:colorTemperature colorTemp="4700"/>
                    </a14:imgEffect>
                  </a14:imgLayer>
                </a14:imgProps>
              </a:ext>
            </a:extLst>
          </a:blip>
          <a:srcRect r="26414" b="53648"/>
          <a:stretch/>
        </p:blipFill>
        <p:spPr>
          <a:xfrm>
            <a:off x="5044839" y="5452372"/>
            <a:ext cx="4861163" cy="1377842"/>
          </a:xfrm>
          <a:prstGeom prst="rect">
            <a:avLst/>
          </a:prstGeom>
        </p:spPr>
      </p:pic>
      <p:grpSp>
        <p:nvGrpSpPr>
          <p:cNvPr id="11" name="グループ化 10">
            <a:extLst>
              <a:ext uri="{FF2B5EF4-FFF2-40B4-BE49-F238E27FC236}">
                <a16:creationId xmlns:a16="http://schemas.microsoft.com/office/drawing/2014/main" id="{FB3D5190-D67C-C7EF-CC6E-AF641A64CA29}"/>
              </a:ext>
            </a:extLst>
          </p:cNvPr>
          <p:cNvGrpSpPr/>
          <p:nvPr userDrawn="1"/>
        </p:nvGrpSpPr>
        <p:grpSpPr>
          <a:xfrm>
            <a:off x="0" y="-1"/>
            <a:ext cx="2766060" cy="3363147"/>
            <a:chOff x="0" y="-1"/>
            <a:chExt cx="3404382" cy="3363147"/>
          </a:xfrm>
        </p:grpSpPr>
        <p:sp>
          <p:nvSpPr>
            <p:cNvPr id="2" name="正方形/長方形 1">
              <a:extLst>
                <a:ext uri="{FF2B5EF4-FFF2-40B4-BE49-F238E27FC236}">
                  <a16:creationId xmlns:a16="http://schemas.microsoft.com/office/drawing/2014/main" id="{270CF31E-4C01-A829-2D8F-089FA9D2BF87}"/>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3" name="四角形: 角を丸くする 2">
              <a:extLst>
                <a:ext uri="{FF2B5EF4-FFF2-40B4-BE49-F238E27FC236}">
                  <a16:creationId xmlns:a16="http://schemas.microsoft.com/office/drawing/2014/main" id="{C4F62636-B4FD-FD93-3B7D-860B080EFDD4}"/>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7" name="正方形/長方形 6">
              <a:extLst>
                <a:ext uri="{FF2B5EF4-FFF2-40B4-BE49-F238E27FC236}">
                  <a16:creationId xmlns:a16="http://schemas.microsoft.com/office/drawing/2014/main" id="{D0BA47F9-BFEE-C0CE-27BB-0D483CAAA7BC}"/>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2" name="グループ化 11">
            <a:extLst>
              <a:ext uri="{FF2B5EF4-FFF2-40B4-BE49-F238E27FC236}">
                <a16:creationId xmlns:a16="http://schemas.microsoft.com/office/drawing/2014/main" id="{C9ECB105-9594-8201-C1F8-DDDA374CC90B}"/>
              </a:ext>
            </a:extLst>
          </p:cNvPr>
          <p:cNvGrpSpPr/>
          <p:nvPr userDrawn="1"/>
        </p:nvGrpSpPr>
        <p:grpSpPr>
          <a:xfrm flipH="1">
            <a:off x="7139939" y="-1"/>
            <a:ext cx="2766060" cy="3363147"/>
            <a:chOff x="0" y="-1"/>
            <a:chExt cx="3404382" cy="3363147"/>
          </a:xfrm>
        </p:grpSpPr>
        <p:sp>
          <p:nvSpPr>
            <p:cNvPr id="13" name="正方形/長方形 12">
              <a:extLst>
                <a:ext uri="{FF2B5EF4-FFF2-40B4-BE49-F238E27FC236}">
                  <a16:creationId xmlns:a16="http://schemas.microsoft.com/office/drawing/2014/main" id="{F2173FE1-6A3D-6A3E-02D2-1A9D450A261F}"/>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4" name="四角形: 角を丸くする 13">
              <a:extLst>
                <a:ext uri="{FF2B5EF4-FFF2-40B4-BE49-F238E27FC236}">
                  <a16:creationId xmlns:a16="http://schemas.microsoft.com/office/drawing/2014/main" id="{191880FE-AF08-C15A-2CD5-EE51EA3B6726}"/>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5" name="正方形/長方形 14">
              <a:extLst>
                <a:ext uri="{FF2B5EF4-FFF2-40B4-BE49-F238E27FC236}">
                  <a16:creationId xmlns:a16="http://schemas.microsoft.com/office/drawing/2014/main" id="{90202F35-2048-8D4E-A7DF-8C6499D04703}"/>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6" name="グループ化 15">
            <a:extLst>
              <a:ext uri="{FF2B5EF4-FFF2-40B4-BE49-F238E27FC236}">
                <a16:creationId xmlns:a16="http://schemas.microsoft.com/office/drawing/2014/main" id="{8AD7E579-08CE-EA3F-ED66-A405E0315C1D}"/>
              </a:ext>
            </a:extLst>
          </p:cNvPr>
          <p:cNvGrpSpPr/>
          <p:nvPr userDrawn="1"/>
        </p:nvGrpSpPr>
        <p:grpSpPr>
          <a:xfrm flipV="1">
            <a:off x="14009" y="3494860"/>
            <a:ext cx="2766060" cy="3363147"/>
            <a:chOff x="0" y="-1"/>
            <a:chExt cx="3404382" cy="3363147"/>
          </a:xfrm>
        </p:grpSpPr>
        <p:sp>
          <p:nvSpPr>
            <p:cNvPr id="17" name="正方形/長方形 16">
              <a:extLst>
                <a:ext uri="{FF2B5EF4-FFF2-40B4-BE49-F238E27FC236}">
                  <a16:creationId xmlns:a16="http://schemas.microsoft.com/office/drawing/2014/main" id="{AC5CC93C-5790-A06F-DBFE-4DFCE18C96F3}"/>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8" name="四角形: 角を丸くする 17">
              <a:extLst>
                <a:ext uri="{FF2B5EF4-FFF2-40B4-BE49-F238E27FC236}">
                  <a16:creationId xmlns:a16="http://schemas.microsoft.com/office/drawing/2014/main" id="{BB39624F-F91F-89D3-1040-D2386361B4EB}"/>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9" name="正方形/長方形 18">
              <a:extLst>
                <a:ext uri="{FF2B5EF4-FFF2-40B4-BE49-F238E27FC236}">
                  <a16:creationId xmlns:a16="http://schemas.microsoft.com/office/drawing/2014/main" id="{1EA04CE6-2652-F9D9-FC26-ECAA0F6938F0}"/>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spTree>
    <p:extLst>
      <p:ext uri="{BB962C8B-B14F-4D97-AF65-F5344CB8AC3E}">
        <p14:creationId xmlns:p14="http://schemas.microsoft.com/office/powerpoint/2010/main" val="29548937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35" name="四角形: 角を丸くする 34">
            <a:extLst>
              <a:ext uri="{FF2B5EF4-FFF2-40B4-BE49-F238E27FC236}">
                <a16:creationId xmlns:a16="http://schemas.microsoft.com/office/drawing/2014/main" id="{408A1E47-0A2F-2AEE-8539-60A61510150D}"/>
              </a:ext>
            </a:extLst>
          </p:cNvPr>
          <p:cNvSpPr/>
          <p:nvPr userDrawn="1"/>
        </p:nvSpPr>
        <p:spPr>
          <a:xfrm>
            <a:off x="123408" y="185647"/>
            <a:ext cx="9659188" cy="5243074"/>
          </a:xfrm>
          <a:prstGeom prst="roundRect">
            <a:avLst>
              <a:gd name="adj" fmla="val 46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988252-F4B5-9611-AD86-94F6DA122982}"/>
              </a:ext>
            </a:extLst>
          </p:cNvPr>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9E5826A-0AE7-472B-9C7F-6F65BAFCBDC1}"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998FBE93-4079-DF46-6ACF-4D19E0C9F468}"/>
              </a:ext>
            </a:extLst>
          </p:cNvPr>
          <p:cNvPicPr>
            <a:picLocks noChangeAspect="1"/>
          </p:cNvPicPr>
          <p:nvPr/>
        </p:nvPicPr>
        <p:blipFill>
          <a:blip r:embed="rId13">
            <a:extLst>
              <a:ext uri="{BEBA8EAE-BF5A-486C-A8C5-ECC9F3942E4B}">
                <a14:imgProps xmlns:a14="http://schemas.microsoft.com/office/drawing/2010/main">
                  <a14:imgLayer r:embed="rId14">
                    <a14:imgEffect>
                      <a14:artisticFilmGrain/>
                    </a14:imgEffect>
                  </a14:imgLayer>
                </a14:imgProps>
              </a:ext>
            </a:extLst>
          </a:blip>
          <a:stretch>
            <a:fillRect/>
          </a:stretch>
        </p:blipFill>
        <p:spPr>
          <a:xfrm>
            <a:off x="8968814" y="6014323"/>
            <a:ext cx="876111" cy="384081"/>
          </a:xfrm>
          <a:prstGeom prst="rect">
            <a:avLst/>
          </a:prstGeom>
        </p:spPr>
      </p:pic>
      <p:pic>
        <p:nvPicPr>
          <p:cNvPr id="3" name="図 2">
            <a:extLst>
              <a:ext uri="{FF2B5EF4-FFF2-40B4-BE49-F238E27FC236}">
                <a16:creationId xmlns:a16="http://schemas.microsoft.com/office/drawing/2014/main" id="{76616E62-E729-1FE2-3C57-60E51E40D6A0}"/>
              </a:ext>
            </a:extLst>
          </p:cNvPr>
          <p:cNvPicPr>
            <a:picLocks noChangeAspect="1"/>
          </p:cNvPicPr>
          <p:nvPr userDrawn="1"/>
        </p:nvPicPr>
        <p:blipFill>
          <a:blip r:embed="rId13">
            <a:alphaModFix amt="50000"/>
            <a:duotone>
              <a:schemeClr val="accent2">
                <a:shade val="45000"/>
                <a:satMod val="135000"/>
              </a:schemeClr>
              <a:prstClr val="white"/>
            </a:duotone>
            <a:extLst>
              <a:ext uri="{BEBA8EAE-BF5A-486C-A8C5-ECC9F3942E4B}">
                <a14:imgProps xmlns:a14="http://schemas.microsoft.com/office/drawing/2010/main">
                  <a14:imgLayer r:embed="rId14">
                    <a14:imgEffect>
                      <a14:artisticFilmGrain/>
                    </a14:imgEffect>
                  </a14:imgLayer>
                </a14:imgProps>
              </a:ext>
            </a:extLst>
          </a:blip>
          <a:stretch>
            <a:fillRect/>
          </a:stretch>
        </p:blipFill>
        <p:spPr>
          <a:xfrm>
            <a:off x="7961754" y="6003630"/>
            <a:ext cx="837129" cy="384081"/>
          </a:xfrm>
          <a:prstGeom prst="rect">
            <a:avLst/>
          </a:prstGeom>
        </p:spPr>
      </p:pic>
      <p:pic>
        <p:nvPicPr>
          <p:cNvPr id="2" name="図 1">
            <a:extLst>
              <a:ext uri="{FF2B5EF4-FFF2-40B4-BE49-F238E27FC236}">
                <a16:creationId xmlns:a16="http://schemas.microsoft.com/office/drawing/2014/main" id="{531FD8B5-A9C7-1353-8A89-00C32851AF3A}"/>
              </a:ext>
            </a:extLst>
          </p:cNvPr>
          <p:cNvPicPr>
            <a:picLocks noChangeAspect="1"/>
          </p:cNvPicPr>
          <p:nvPr userDrawn="1"/>
        </p:nvPicPr>
        <p:blipFill rotWithShape="1">
          <a:blip r:embed="rId15">
            <a:alphaModFix amt="85000"/>
            <a:duotone>
              <a:schemeClr val="accent2">
                <a:shade val="45000"/>
                <a:satMod val="135000"/>
              </a:schemeClr>
              <a:prstClr val="white"/>
            </a:duotone>
            <a:extLst>
              <a:ext uri="{BEBA8EAE-BF5A-486C-A8C5-ECC9F3942E4B}">
                <a14:imgProps xmlns:a14="http://schemas.microsoft.com/office/drawing/2010/main">
                  <a14:imgLayer r:embed="rId16">
                    <a14:imgEffect>
                      <a14:artisticFilmGrain/>
                    </a14:imgEffect>
                    <a14:imgEffect>
                      <a14:colorTemperature colorTemp="4700"/>
                    </a14:imgEffect>
                  </a14:imgLayer>
                </a14:imgProps>
              </a:ext>
            </a:extLst>
          </a:blip>
          <a:srcRect r="26414" b="72035"/>
          <a:stretch/>
        </p:blipFill>
        <p:spPr>
          <a:xfrm>
            <a:off x="5107170" y="6005183"/>
            <a:ext cx="4861163" cy="831273"/>
          </a:xfrm>
          <a:prstGeom prst="rect">
            <a:avLst/>
          </a:prstGeom>
        </p:spPr>
      </p:pic>
      <p:pic>
        <p:nvPicPr>
          <p:cNvPr id="9" name="図 8">
            <a:extLst>
              <a:ext uri="{FF2B5EF4-FFF2-40B4-BE49-F238E27FC236}">
                <a16:creationId xmlns:a16="http://schemas.microsoft.com/office/drawing/2014/main" id="{AD2045BC-08F1-715F-D023-994CC7B84C6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776705" y="5175039"/>
            <a:ext cx="1099448" cy="1108724"/>
          </a:xfrm>
          <a:prstGeom prst="rect">
            <a:avLst/>
          </a:prstGeom>
        </p:spPr>
      </p:pic>
      <p:grpSp>
        <p:nvGrpSpPr>
          <p:cNvPr id="7" name="グループ化 6">
            <a:extLst>
              <a:ext uri="{FF2B5EF4-FFF2-40B4-BE49-F238E27FC236}">
                <a16:creationId xmlns:a16="http://schemas.microsoft.com/office/drawing/2014/main" id="{07C23330-C57C-3E39-2907-D6712FDC8DF0}"/>
              </a:ext>
            </a:extLst>
          </p:cNvPr>
          <p:cNvGrpSpPr/>
          <p:nvPr userDrawn="1"/>
        </p:nvGrpSpPr>
        <p:grpSpPr>
          <a:xfrm>
            <a:off x="0" y="-1"/>
            <a:ext cx="2766060" cy="3363147"/>
            <a:chOff x="0" y="-1"/>
            <a:chExt cx="3404382" cy="3363147"/>
          </a:xfrm>
        </p:grpSpPr>
        <p:sp>
          <p:nvSpPr>
            <p:cNvPr id="11" name="正方形/長方形 10">
              <a:extLst>
                <a:ext uri="{FF2B5EF4-FFF2-40B4-BE49-F238E27FC236}">
                  <a16:creationId xmlns:a16="http://schemas.microsoft.com/office/drawing/2014/main" id="{2B0F7288-B18F-7DC7-FC94-4F247CFC5C17}"/>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2" name="四角形: 角を丸くする 11">
              <a:extLst>
                <a:ext uri="{FF2B5EF4-FFF2-40B4-BE49-F238E27FC236}">
                  <a16:creationId xmlns:a16="http://schemas.microsoft.com/office/drawing/2014/main" id="{263C6574-37F7-3CD6-4EE6-E2AFA986E1F4}"/>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3" name="正方形/長方形 12">
              <a:extLst>
                <a:ext uri="{FF2B5EF4-FFF2-40B4-BE49-F238E27FC236}">
                  <a16:creationId xmlns:a16="http://schemas.microsoft.com/office/drawing/2014/main" id="{57900A18-E492-0212-91CB-2AF9FD1515AE}"/>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4" name="グループ化 13">
            <a:extLst>
              <a:ext uri="{FF2B5EF4-FFF2-40B4-BE49-F238E27FC236}">
                <a16:creationId xmlns:a16="http://schemas.microsoft.com/office/drawing/2014/main" id="{12452CD6-B4D0-78BF-1390-C67CD132835B}"/>
              </a:ext>
            </a:extLst>
          </p:cNvPr>
          <p:cNvGrpSpPr/>
          <p:nvPr userDrawn="1"/>
        </p:nvGrpSpPr>
        <p:grpSpPr>
          <a:xfrm flipH="1">
            <a:off x="7139939" y="-1"/>
            <a:ext cx="2766060" cy="3363147"/>
            <a:chOff x="0" y="-1"/>
            <a:chExt cx="3404382" cy="3363147"/>
          </a:xfrm>
        </p:grpSpPr>
        <p:sp>
          <p:nvSpPr>
            <p:cNvPr id="15" name="正方形/長方形 14">
              <a:extLst>
                <a:ext uri="{FF2B5EF4-FFF2-40B4-BE49-F238E27FC236}">
                  <a16:creationId xmlns:a16="http://schemas.microsoft.com/office/drawing/2014/main" id="{9858A8AC-1D15-AB8A-55BA-BDE3D49EFD08}"/>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6" name="四角形: 角を丸くする 15">
              <a:extLst>
                <a:ext uri="{FF2B5EF4-FFF2-40B4-BE49-F238E27FC236}">
                  <a16:creationId xmlns:a16="http://schemas.microsoft.com/office/drawing/2014/main" id="{09991548-9F54-947B-52AA-F2F429993259}"/>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正方形/長方形 16">
              <a:extLst>
                <a:ext uri="{FF2B5EF4-FFF2-40B4-BE49-F238E27FC236}">
                  <a16:creationId xmlns:a16="http://schemas.microsoft.com/office/drawing/2014/main" id="{C73B3FED-B6DA-8153-C35A-F0DED28F40C8}"/>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8" name="グループ化 17">
            <a:extLst>
              <a:ext uri="{FF2B5EF4-FFF2-40B4-BE49-F238E27FC236}">
                <a16:creationId xmlns:a16="http://schemas.microsoft.com/office/drawing/2014/main" id="{1B3650B6-BC25-F176-393A-5BFEA8120F93}"/>
              </a:ext>
            </a:extLst>
          </p:cNvPr>
          <p:cNvGrpSpPr/>
          <p:nvPr userDrawn="1"/>
        </p:nvGrpSpPr>
        <p:grpSpPr>
          <a:xfrm flipV="1">
            <a:off x="14009" y="3494860"/>
            <a:ext cx="2766060" cy="3363147"/>
            <a:chOff x="0" y="-1"/>
            <a:chExt cx="3404382" cy="3363147"/>
          </a:xfrm>
        </p:grpSpPr>
        <p:sp>
          <p:nvSpPr>
            <p:cNvPr id="19" name="正方形/長方形 18">
              <a:extLst>
                <a:ext uri="{FF2B5EF4-FFF2-40B4-BE49-F238E27FC236}">
                  <a16:creationId xmlns:a16="http://schemas.microsoft.com/office/drawing/2014/main" id="{AA728733-CB28-176D-84C5-412A6F6FF88B}"/>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0" name="四角形: 角を丸くする 19">
              <a:extLst>
                <a:ext uri="{FF2B5EF4-FFF2-40B4-BE49-F238E27FC236}">
                  <a16:creationId xmlns:a16="http://schemas.microsoft.com/office/drawing/2014/main" id="{B00E3726-B109-0303-EC81-0401248F529B}"/>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1" name="正方形/長方形 20">
              <a:extLst>
                <a:ext uri="{FF2B5EF4-FFF2-40B4-BE49-F238E27FC236}">
                  <a16:creationId xmlns:a16="http://schemas.microsoft.com/office/drawing/2014/main" id="{75A4C17C-E145-8D8C-048D-FB94060FD41D}"/>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spTree>
    <p:extLst>
      <p:ext uri="{BB962C8B-B14F-4D97-AF65-F5344CB8AC3E}">
        <p14:creationId xmlns:p14="http://schemas.microsoft.com/office/powerpoint/2010/main" val="112931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6B56C3E6-C036-C8B1-7CAF-204035A8F6F8}"/>
              </a:ext>
            </a:extLst>
          </p:cNvPr>
          <p:cNvPicPr>
            <a:picLocks noChangeAspect="1"/>
          </p:cNvPicPr>
          <p:nvPr userDrawn="1"/>
        </p:nvPicPr>
        <p:blipFill>
          <a:blip r:embed="rId13">
            <a:extLst>
              <a:ext uri="{BEBA8EAE-BF5A-486C-A8C5-ECC9F3942E4B}">
                <a14:imgProps xmlns:a14="http://schemas.microsoft.com/office/drawing/2010/main">
                  <a14:imgLayer r:embed="rId14">
                    <a14:imgEffect>
                      <a14:artisticGlowDiffused/>
                    </a14:imgEffect>
                    <a14:imgEffect>
                      <a14:colorTemperature colorTemp="8800"/>
                    </a14:imgEffect>
                  </a14:imgLayer>
                </a14:imgProps>
              </a:ext>
            </a:extLst>
          </a:blip>
          <a:stretch>
            <a:fillRect/>
          </a:stretch>
        </p:blipFill>
        <p:spPr>
          <a:xfrm>
            <a:off x="0" y="27789"/>
            <a:ext cx="9906000" cy="6802429"/>
          </a:xfrm>
          <a:prstGeom prst="rect">
            <a:avLst/>
          </a:prstGeom>
        </p:spPr>
      </p:pic>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35" name="四角形: 角を丸くする 34">
            <a:extLst>
              <a:ext uri="{FF2B5EF4-FFF2-40B4-BE49-F238E27FC236}">
                <a16:creationId xmlns:a16="http://schemas.microsoft.com/office/drawing/2014/main" id="{408A1E47-0A2F-2AEE-8539-60A61510150D}"/>
              </a:ext>
            </a:extLst>
          </p:cNvPr>
          <p:cNvSpPr/>
          <p:nvPr userDrawn="1"/>
        </p:nvSpPr>
        <p:spPr>
          <a:xfrm>
            <a:off x="123408" y="185647"/>
            <a:ext cx="9659188" cy="5243074"/>
          </a:xfrm>
          <a:prstGeom prst="roundRect">
            <a:avLst>
              <a:gd name="adj" fmla="val 46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988252-F4B5-9611-AD86-94F6DA122982}"/>
              </a:ext>
            </a:extLst>
          </p:cNvPr>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9E5826A-0AE7-472B-9C7F-6F65BAFCBDC1}"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998FBE93-4079-DF46-6ACF-4D19E0C9F468}"/>
              </a:ext>
            </a:extLst>
          </p:cNvPr>
          <p:cNvPicPr>
            <a:picLocks noChangeAspect="1"/>
          </p:cNvPicPr>
          <p:nvPr/>
        </p:nvPicPr>
        <p:blipFill>
          <a:blip r:embed="rId15">
            <a:alphaModFix amt="50000"/>
            <a:extLst>
              <a:ext uri="{BEBA8EAE-BF5A-486C-A8C5-ECC9F3942E4B}">
                <a14:imgProps xmlns:a14="http://schemas.microsoft.com/office/drawing/2010/main">
                  <a14:imgLayer r:embed="rId16">
                    <a14:imgEffect>
                      <a14:artisticFilmGrain/>
                    </a14:imgEffect>
                  </a14:imgLayer>
                </a14:imgProps>
              </a:ext>
            </a:extLst>
          </a:blip>
          <a:stretch>
            <a:fillRect/>
          </a:stretch>
        </p:blipFill>
        <p:spPr>
          <a:xfrm>
            <a:off x="7984465" y="5428726"/>
            <a:ext cx="837129" cy="384081"/>
          </a:xfrm>
          <a:prstGeom prst="rect">
            <a:avLst/>
          </a:prstGeom>
        </p:spPr>
      </p:pic>
      <p:pic>
        <p:nvPicPr>
          <p:cNvPr id="10" name="図 9">
            <a:extLst>
              <a:ext uri="{FF2B5EF4-FFF2-40B4-BE49-F238E27FC236}">
                <a16:creationId xmlns:a16="http://schemas.microsoft.com/office/drawing/2014/main" id="{A485FA97-5DE5-9312-F719-CF5C51AE6503}"/>
              </a:ext>
            </a:extLst>
          </p:cNvPr>
          <p:cNvPicPr>
            <a:picLocks noChangeAspect="1"/>
          </p:cNvPicPr>
          <p:nvPr/>
        </p:nvPicPr>
        <p:blipFill rotWithShape="1">
          <a:blip r:embed="rId17">
            <a:alphaModFix amt="50000"/>
            <a:extLst>
              <a:ext uri="{BEBA8EAE-BF5A-486C-A8C5-ECC9F3942E4B}">
                <a14:imgProps xmlns:a14="http://schemas.microsoft.com/office/drawing/2010/main">
                  <a14:imgLayer r:embed="rId18">
                    <a14:imgEffect>
                      <a14:artisticFilmGrain/>
                    </a14:imgEffect>
                    <a14:imgEffect>
                      <a14:colorTemperature colorTemp="4700"/>
                    </a14:imgEffect>
                  </a14:imgLayer>
                </a14:imgProps>
              </a:ext>
            </a:extLst>
          </a:blip>
          <a:srcRect r="26414" b="53648"/>
          <a:stretch/>
        </p:blipFill>
        <p:spPr>
          <a:xfrm>
            <a:off x="5002173" y="5396931"/>
            <a:ext cx="4861163" cy="1377842"/>
          </a:xfrm>
          <a:prstGeom prst="rect">
            <a:avLst/>
          </a:prstGeom>
        </p:spPr>
      </p:pic>
      <p:pic>
        <p:nvPicPr>
          <p:cNvPr id="2" name="図 1">
            <a:extLst>
              <a:ext uri="{FF2B5EF4-FFF2-40B4-BE49-F238E27FC236}">
                <a16:creationId xmlns:a16="http://schemas.microsoft.com/office/drawing/2014/main" id="{D915AAB2-5F5E-6F91-D1DF-B54E063BA905}"/>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FilmGrain/>
                    </a14:imgEffect>
                  </a14:imgLayer>
                </a14:imgProps>
              </a:ext>
            </a:extLst>
          </a:blip>
          <a:stretch>
            <a:fillRect/>
          </a:stretch>
        </p:blipFill>
        <p:spPr>
          <a:xfrm>
            <a:off x="8924558" y="5428726"/>
            <a:ext cx="837129" cy="384081"/>
          </a:xfrm>
          <a:prstGeom prst="rect">
            <a:avLst/>
          </a:prstGeom>
        </p:spPr>
      </p:pic>
      <p:pic>
        <p:nvPicPr>
          <p:cNvPr id="9" name="図 8">
            <a:extLst>
              <a:ext uri="{FF2B5EF4-FFF2-40B4-BE49-F238E27FC236}">
                <a16:creationId xmlns:a16="http://schemas.microsoft.com/office/drawing/2014/main" id="{AD2045BC-08F1-715F-D023-994CC7B84C6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737331" y="4512037"/>
            <a:ext cx="1099448" cy="1108724"/>
          </a:xfrm>
          <a:prstGeom prst="rect">
            <a:avLst/>
          </a:prstGeom>
        </p:spPr>
      </p:pic>
    </p:spTree>
    <p:extLst>
      <p:ext uri="{BB962C8B-B14F-4D97-AF65-F5344CB8AC3E}">
        <p14:creationId xmlns:p14="http://schemas.microsoft.com/office/powerpoint/2010/main" val="31486229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08A2639-560D-CC08-6BEF-AF23E4828495}"/>
              </a:ext>
            </a:extLst>
          </p:cNvPr>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35" name="四角形: 角を丸くする 34">
            <a:extLst>
              <a:ext uri="{FF2B5EF4-FFF2-40B4-BE49-F238E27FC236}">
                <a16:creationId xmlns:a16="http://schemas.microsoft.com/office/drawing/2014/main" id="{408A1E47-0A2F-2AEE-8539-60A61510150D}"/>
              </a:ext>
            </a:extLst>
          </p:cNvPr>
          <p:cNvSpPr/>
          <p:nvPr userDrawn="1"/>
        </p:nvSpPr>
        <p:spPr>
          <a:xfrm>
            <a:off x="55223" y="741608"/>
            <a:ext cx="9659188" cy="5243074"/>
          </a:xfrm>
          <a:prstGeom prst="roundRect">
            <a:avLst>
              <a:gd name="adj" fmla="val 46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5" name="フッター プレースホルダー 4">
            <a:extLst>
              <a:ext uri="{FF2B5EF4-FFF2-40B4-BE49-F238E27FC236}">
                <a16:creationId xmlns:a16="http://schemas.microsoft.com/office/drawing/2014/main" id="{610C8F2C-EA7E-D4DF-45BF-9296015AACC5}"/>
              </a:ext>
            </a:extLst>
          </p:cNvPr>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988252-F4B5-9611-AD86-94F6DA122982}"/>
              </a:ext>
            </a:extLst>
          </p:cNvPr>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9E5826A-0AE7-472B-9C7F-6F65BAFCBDC1}" type="slidenum">
              <a:rPr kumimoji="1" lang="ja-JP" altLang="en-US" smtClean="0"/>
              <a:t>‹#›</a:t>
            </a:fld>
            <a:endParaRPr kumimoji="1" lang="ja-JP" altLang="en-US" dirty="0"/>
          </a:p>
        </p:txBody>
      </p:sp>
      <p:grpSp>
        <p:nvGrpSpPr>
          <p:cNvPr id="11" name="グループ化 10">
            <a:extLst>
              <a:ext uri="{FF2B5EF4-FFF2-40B4-BE49-F238E27FC236}">
                <a16:creationId xmlns:a16="http://schemas.microsoft.com/office/drawing/2014/main" id="{FB3D5190-D67C-C7EF-CC6E-AF641A64CA29}"/>
              </a:ext>
            </a:extLst>
          </p:cNvPr>
          <p:cNvGrpSpPr/>
          <p:nvPr userDrawn="1"/>
        </p:nvGrpSpPr>
        <p:grpSpPr>
          <a:xfrm>
            <a:off x="0" y="-1"/>
            <a:ext cx="2766060" cy="3363147"/>
            <a:chOff x="0" y="-1"/>
            <a:chExt cx="3404382" cy="3363147"/>
          </a:xfrm>
        </p:grpSpPr>
        <p:sp>
          <p:nvSpPr>
            <p:cNvPr id="2" name="正方形/長方形 1">
              <a:extLst>
                <a:ext uri="{FF2B5EF4-FFF2-40B4-BE49-F238E27FC236}">
                  <a16:creationId xmlns:a16="http://schemas.microsoft.com/office/drawing/2014/main" id="{270CF31E-4C01-A829-2D8F-089FA9D2BF87}"/>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3" name="四角形: 角を丸くする 2">
              <a:extLst>
                <a:ext uri="{FF2B5EF4-FFF2-40B4-BE49-F238E27FC236}">
                  <a16:creationId xmlns:a16="http://schemas.microsoft.com/office/drawing/2014/main" id="{C4F62636-B4FD-FD93-3B7D-860B080EFDD4}"/>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7" name="正方形/長方形 6">
              <a:extLst>
                <a:ext uri="{FF2B5EF4-FFF2-40B4-BE49-F238E27FC236}">
                  <a16:creationId xmlns:a16="http://schemas.microsoft.com/office/drawing/2014/main" id="{D0BA47F9-BFEE-C0CE-27BB-0D483CAAA7BC}"/>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2" name="グループ化 11">
            <a:extLst>
              <a:ext uri="{FF2B5EF4-FFF2-40B4-BE49-F238E27FC236}">
                <a16:creationId xmlns:a16="http://schemas.microsoft.com/office/drawing/2014/main" id="{C9ECB105-9594-8201-C1F8-DDDA374CC90B}"/>
              </a:ext>
            </a:extLst>
          </p:cNvPr>
          <p:cNvGrpSpPr/>
          <p:nvPr userDrawn="1"/>
        </p:nvGrpSpPr>
        <p:grpSpPr>
          <a:xfrm flipH="1">
            <a:off x="7139939" y="-1"/>
            <a:ext cx="2766060" cy="3363147"/>
            <a:chOff x="0" y="-1"/>
            <a:chExt cx="3404382" cy="3363147"/>
          </a:xfrm>
        </p:grpSpPr>
        <p:sp>
          <p:nvSpPr>
            <p:cNvPr id="13" name="正方形/長方形 12">
              <a:extLst>
                <a:ext uri="{FF2B5EF4-FFF2-40B4-BE49-F238E27FC236}">
                  <a16:creationId xmlns:a16="http://schemas.microsoft.com/office/drawing/2014/main" id="{F2173FE1-6A3D-6A3E-02D2-1A9D450A261F}"/>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4" name="四角形: 角を丸くする 13">
              <a:extLst>
                <a:ext uri="{FF2B5EF4-FFF2-40B4-BE49-F238E27FC236}">
                  <a16:creationId xmlns:a16="http://schemas.microsoft.com/office/drawing/2014/main" id="{191880FE-AF08-C15A-2CD5-EE51EA3B6726}"/>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5" name="正方形/長方形 14">
              <a:extLst>
                <a:ext uri="{FF2B5EF4-FFF2-40B4-BE49-F238E27FC236}">
                  <a16:creationId xmlns:a16="http://schemas.microsoft.com/office/drawing/2014/main" id="{90202F35-2048-8D4E-A7DF-8C6499D04703}"/>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grpSp>
        <p:nvGrpSpPr>
          <p:cNvPr id="16" name="グループ化 15">
            <a:extLst>
              <a:ext uri="{FF2B5EF4-FFF2-40B4-BE49-F238E27FC236}">
                <a16:creationId xmlns:a16="http://schemas.microsoft.com/office/drawing/2014/main" id="{8AD7E579-08CE-EA3F-ED66-A405E0315C1D}"/>
              </a:ext>
            </a:extLst>
          </p:cNvPr>
          <p:cNvGrpSpPr/>
          <p:nvPr userDrawn="1"/>
        </p:nvGrpSpPr>
        <p:grpSpPr>
          <a:xfrm flipV="1">
            <a:off x="14009" y="3494860"/>
            <a:ext cx="2766060" cy="3363147"/>
            <a:chOff x="0" y="-1"/>
            <a:chExt cx="3404382" cy="3363147"/>
          </a:xfrm>
        </p:grpSpPr>
        <p:sp>
          <p:nvSpPr>
            <p:cNvPr id="17" name="正方形/長方形 16">
              <a:extLst>
                <a:ext uri="{FF2B5EF4-FFF2-40B4-BE49-F238E27FC236}">
                  <a16:creationId xmlns:a16="http://schemas.microsoft.com/office/drawing/2014/main" id="{AC5CC93C-5790-A06F-DBFE-4DFCE18C96F3}"/>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8" name="四角形: 角を丸くする 17">
              <a:extLst>
                <a:ext uri="{FF2B5EF4-FFF2-40B4-BE49-F238E27FC236}">
                  <a16:creationId xmlns:a16="http://schemas.microsoft.com/office/drawing/2014/main" id="{BB39624F-F91F-89D3-1040-D2386361B4EB}"/>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9" name="正方形/長方形 18">
              <a:extLst>
                <a:ext uri="{FF2B5EF4-FFF2-40B4-BE49-F238E27FC236}">
                  <a16:creationId xmlns:a16="http://schemas.microsoft.com/office/drawing/2014/main" id="{1EA04CE6-2652-F9D9-FC26-ECAA0F6938F0}"/>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sp>
        <p:nvSpPr>
          <p:cNvPr id="21" name="スライド番号プレースホルダー 5">
            <a:extLst>
              <a:ext uri="{FF2B5EF4-FFF2-40B4-BE49-F238E27FC236}">
                <a16:creationId xmlns:a16="http://schemas.microsoft.com/office/drawing/2014/main" id="{D3D1766A-5D0F-17A4-CA55-068126E0F708}"/>
              </a:ext>
            </a:extLst>
          </p:cNvPr>
          <p:cNvSpPr txBox="1">
            <a:spLocks/>
          </p:cNvSpPr>
          <p:nvPr userDrawn="1"/>
        </p:nvSpPr>
        <p:spPr>
          <a:xfrm>
            <a:off x="7565986" y="6492880"/>
            <a:ext cx="222885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9E5826A-0AE7-472B-9C7F-6F65BAFCBDC1}" type="slidenum">
              <a:rPr lang="ja-JP" altLang="en-US" sz="975" smtClean="0">
                <a:solidFill>
                  <a:schemeClr val="bg1">
                    <a:lumMod val="50000"/>
                  </a:schemeClr>
                </a:solidFill>
              </a:rPr>
              <a:pPr/>
              <a:t>‹#›</a:t>
            </a:fld>
            <a:endParaRPr lang="ja-JP" altLang="en-US" sz="975" dirty="0">
              <a:solidFill>
                <a:schemeClr val="bg1">
                  <a:lumMod val="50000"/>
                </a:schemeClr>
              </a:solidFill>
            </a:endParaRPr>
          </a:p>
        </p:txBody>
      </p:sp>
      <p:grpSp>
        <p:nvGrpSpPr>
          <p:cNvPr id="8" name="グループ化 7">
            <a:extLst>
              <a:ext uri="{FF2B5EF4-FFF2-40B4-BE49-F238E27FC236}">
                <a16:creationId xmlns:a16="http://schemas.microsoft.com/office/drawing/2014/main" id="{595408D5-2E62-605F-1B03-02EC701BF3CA}"/>
              </a:ext>
            </a:extLst>
          </p:cNvPr>
          <p:cNvGrpSpPr/>
          <p:nvPr userDrawn="1"/>
        </p:nvGrpSpPr>
        <p:grpSpPr>
          <a:xfrm rot="16200000" flipV="1">
            <a:off x="6837530" y="3830773"/>
            <a:ext cx="3404382" cy="2732557"/>
            <a:chOff x="0" y="-1"/>
            <a:chExt cx="3404382" cy="3363147"/>
          </a:xfrm>
        </p:grpSpPr>
        <p:sp>
          <p:nvSpPr>
            <p:cNvPr id="10" name="正方形/長方形 9">
              <a:extLst>
                <a:ext uri="{FF2B5EF4-FFF2-40B4-BE49-F238E27FC236}">
                  <a16:creationId xmlns:a16="http://schemas.microsoft.com/office/drawing/2014/main" id="{7A44ED28-45B5-E28E-3E11-18D1E1079277}"/>
                </a:ext>
              </a:extLst>
            </p:cNvPr>
            <p:cNvSpPr/>
            <p:nvPr userDrawn="1"/>
          </p:nvSpPr>
          <p:spPr>
            <a:xfrm>
              <a:off x="0" y="0"/>
              <a:ext cx="2616591" cy="2082018"/>
            </a:xfrm>
            <a:prstGeom prst="rect">
              <a:avLst/>
            </a:prstGeom>
            <a:solidFill>
              <a:srgbClr val="F19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0" name="四角形: 角を丸くする 19">
              <a:extLst>
                <a:ext uri="{FF2B5EF4-FFF2-40B4-BE49-F238E27FC236}">
                  <a16:creationId xmlns:a16="http://schemas.microsoft.com/office/drawing/2014/main" id="{1203A715-8C05-513E-7786-09A1DD18B9E9}"/>
                </a:ext>
              </a:extLst>
            </p:cNvPr>
            <p:cNvSpPr/>
            <p:nvPr userDrawn="1"/>
          </p:nvSpPr>
          <p:spPr>
            <a:xfrm>
              <a:off x="0" y="21549"/>
              <a:ext cx="2813538" cy="3341597"/>
            </a:xfrm>
            <a:prstGeom prst="roundRect">
              <a:avLst>
                <a:gd name="adj" fmla="val 48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2" name="正方形/長方形 21">
              <a:extLst>
                <a:ext uri="{FF2B5EF4-FFF2-40B4-BE49-F238E27FC236}">
                  <a16:creationId xmlns:a16="http://schemas.microsoft.com/office/drawing/2014/main" id="{7470F7D4-5D89-0477-6AE1-891FC3C55DD0}"/>
                </a:ext>
              </a:extLst>
            </p:cNvPr>
            <p:cNvSpPr/>
            <p:nvPr userDrawn="1"/>
          </p:nvSpPr>
          <p:spPr>
            <a:xfrm>
              <a:off x="1491175" y="-1"/>
              <a:ext cx="1913207" cy="1041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grpSp>
    </p:spTree>
    <p:extLst>
      <p:ext uri="{BB962C8B-B14F-4D97-AF65-F5344CB8AC3E}">
        <p14:creationId xmlns:p14="http://schemas.microsoft.com/office/powerpoint/2010/main" val="259127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742969"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42" indent="-185742" algn="l" defTabSz="742969"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69" rtl="0" eaLnBrk="1" latinLnBrk="0" hangingPunct="1">
        <a:defRPr kumimoji="1" sz="1463" kern="1200">
          <a:solidFill>
            <a:schemeClr val="tx1"/>
          </a:solidFill>
          <a:latin typeface="+mn-lt"/>
          <a:ea typeface="+mn-ea"/>
          <a:cs typeface="+mn-cs"/>
        </a:defRPr>
      </a:lvl1pPr>
      <a:lvl2pPr marL="371484" algn="l" defTabSz="742969" rtl="0" eaLnBrk="1" latinLnBrk="0" hangingPunct="1">
        <a:defRPr kumimoji="1" sz="1463" kern="1200">
          <a:solidFill>
            <a:schemeClr val="tx1"/>
          </a:solidFill>
          <a:latin typeface="+mn-lt"/>
          <a:ea typeface="+mn-ea"/>
          <a:cs typeface="+mn-cs"/>
        </a:defRPr>
      </a:lvl2pPr>
      <a:lvl3pPr marL="742969" algn="l" defTabSz="742969" rtl="0" eaLnBrk="1" latinLnBrk="0" hangingPunct="1">
        <a:defRPr kumimoji="1" sz="1463" kern="1200">
          <a:solidFill>
            <a:schemeClr val="tx1"/>
          </a:solidFill>
          <a:latin typeface="+mn-lt"/>
          <a:ea typeface="+mn-ea"/>
          <a:cs typeface="+mn-cs"/>
        </a:defRPr>
      </a:lvl3pPr>
      <a:lvl4pPr marL="1114453" algn="l" defTabSz="742969" rtl="0" eaLnBrk="1" latinLnBrk="0" hangingPunct="1">
        <a:defRPr kumimoji="1" sz="1463" kern="1200">
          <a:solidFill>
            <a:schemeClr val="tx1"/>
          </a:solidFill>
          <a:latin typeface="+mn-lt"/>
          <a:ea typeface="+mn-ea"/>
          <a:cs typeface="+mn-cs"/>
        </a:defRPr>
      </a:lvl4pPr>
      <a:lvl5pPr marL="1485937" algn="l" defTabSz="742969" rtl="0" eaLnBrk="1" latinLnBrk="0" hangingPunct="1">
        <a:defRPr kumimoji="1" sz="1463" kern="1200">
          <a:solidFill>
            <a:schemeClr val="tx1"/>
          </a:solidFill>
          <a:latin typeface="+mn-lt"/>
          <a:ea typeface="+mn-ea"/>
          <a:cs typeface="+mn-cs"/>
        </a:defRPr>
      </a:lvl5pPr>
      <a:lvl6pPr marL="1857421" algn="l" defTabSz="742969" rtl="0" eaLnBrk="1" latinLnBrk="0" hangingPunct="1">
        <a:defRPr kumimoji="1" sz="1463" kern="1200">
          <a:solidFill>
            <a:schemeClr val="tx1"/>
          </a:solidFill>
          <a:latin typeface="+mn-lt"/>
          <a:ea typeface="+mn-ea"/>
          <a:cs typeface="+mn-cs"/>
        </a:defRPr>
      </a:lvl6pPr>
      <a:lvl7pPr marL="2228906" algn="l" defTabSz="742969" rtl="0" eaLnBrk="1" latinLnBrk="0" hangingPunct="1">
        <a:defRPr kumimoji="1" sz="1463" kern="1200">
          <a:solidFill>
            <a:schemeClr val="tx1"/>
          </a:solidFill>
          <a:latin typeface="+mn-lt"/>
          <a:ea typeface="+mn-ea"/>
          <a:cs typeface="+mn-cs"/>
        </a:defRPr>
      </a:lvl7pPr>
      <a:lvl8pPr marL="2600390" algn="l" defTabSz="742969" rtl="0" eaLnBrk="1" latinLnBrk="0" hangingPunct="1">
        <a:defRPr kumimoji="1" sz="1463" kern="1200">
          <a:solidFill>
            <a:schemeClr val="tx1"/>
          </a:solidFill>
          <a:latin typeface="+mn-lt"/>
          <a:ea typeface="+mn-ea"/>
          <a:cs typeface="+mn-cs"/>
        </a:defRPr>
      </a:lvl8pPr>
      <a:lvl9pPr marL="2971874" algn="l" defTabSz="742969" rtl="0" eaLnBrk="1" latinLnBrk="0" hangingPunct="1">
        <a:defRPr kumimoji="1" sz="146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9ED34-884A-4A4B-9EB9-4D94BFC0F5D2}" type="datetime1">
              <a:rPr kumimoji="1" lang="ja-JP" altLang="en-US" smtClean="0"/>
              <a:t>2024/2/16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図 6">
            <a:extLst>
              <a:ext uri="{FF2B5EF4-FFF2-40B4-BE49-F238E27FC236}">
                <a16:creationId xmlns:a16="http://schemas.microsoft.com/office/drawing/2014/main" id="{A7413DEC-1AFA-7BD6-A242-FF7B09AC2C87}"/>
              </a:ext>
            </a:extLst>
          </p:cNvPr>
          <p:cNvPicPr>
            <a:picLocks noChangeAspect="1"/>
          </p:cNvPicPr>
          <p:nvPr userDrawn="1"/>
        </p:nvPicPr>
        <p:blipFill>
          <a:blip r:embed="rId14">
            <a:extLst>
              <a:ext uri="{BEBA8EAE-BF5A-486C-A8C5-ECC9F3942E4B}">
                <a14:imgProps xmlns:a14="http://schemas.microsoft.com/office/drawing/2010/main">
                  <a14:imgLayer r:embed="rId15">
                    <a14:imgEffect>
                      <a14:artisticGlowDiffused/>
                    </a14:imgEffect>
                    <a14:imgEffect>
                      <a14:colorTemperature colorTemp="8800"/>
                    </a14:imgEffect>
                  </a14:imgLayer>
                </a14:imgProps>
              </a:ext>
            </a:extLst>
          </a:blip>
          <a:stretch>
            <a:fillRect/>
          </a:stretch>
        </p:blipFill>
        <p:spPr>
          <a:xfrm>
            <a:off x="0" y="27789"/>
            <a:ext cx="9906000" cy="6802429"/>
          </a:xfrm>
          <a:prstGeom prst="rect">
            <a:avLst/>
          </a:prstGeom>
        </p:spPr>
      </p:pic>
      <p:sp>
        <p:nvSpPr>
          <p:cNvPr id="8" name="四角形: 角を丸くする 7">
            <a:extLst>
              <a:ext uri="{FF2B5EF4-FFF2-40B4-BE49-F238E27FC236}">
                <a16:creationId xmlns:a16="http://schemas.microsoft.com/office/drawing/2014/main" id="{C75BD37C-24F6-2A23-A0C2-22625193CC41}"/>
              </a:ext>
            </a:extLst>
          </p:cNvPr>
          <p:cNvSpPr/>
          <p:nvPr userDrawn="1"/>
        </p:nvSpPr>
        <p:spPr>
          <a:xfrm>
            <a:off x="123408" y="185647"/>
            <a:ext cx="9659188" cy="5243074"/>
          </a:xfrm>
          <a:prstGeom prst="roundRect">
            <a:avLst>
              <a:gd name="adj" fmla="val 46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pic>
        <p:nvPicPr>
          <p:cNvPr id="9" name="図 8">
            <a:extLst>
              <a:ext uri="{FF2B5EF4-FFF2-40B4-BE49-F238E27FC236}">
                <a16:creationId xmlns:a16="http://schemas.microsoft.com/office/drawing/2014/main" id="{C5120BAD-1651-C4E2-1B3F-3E43AC74E67D}"/>
              </a:ext>
            </a:extLst>
          </p:cNvPr>
          <p:cNvPicPr>
            <a:picLocks noChangeAspect="1"/>
          </p:cNvPicPr>
          <p:nvPr userDrawn="1"/>
        </p:nvPicPr>
        <p:blipFill>
          <a:blip r:embed="rId16">
            <a:extLst>
              <a:ext uri="{BEBA8EAE-BF5A-486C-A8C5-ECC9F3942E4B}">
                <a14:imgProps xmlns:a14="http://schemas.microsoft.com/office/drawing/2010/main">
                  <a14:imgLayer r:embed="rId17">
                    <a14:imgEffect>
                      <a14:artisticFilmGrain/>
                    </a14:imgEffect>
                  </a14:imgLayer>
                </a14:imgProps>
              </a:ext>
            </a:extLst>
          </a:blip>
          <a:stretch>
            <a:fillRect/>
          </a:stretch>
        </p:blipFill>
        <p:spPr>
          <a:xfrm>
            <a:off x="8924558" y="5428726"/>
            <a:ext cx="837129" cy="384081"/>
          </a:xfrm>
          <a:prstGeom prst="rect">
            <a:avLst/>
          </a:prstGeom>
        </p:spPr>
      </p:pic>
      <p:pic>
        <p:nvPicPr>
          <p:cNvPr id="10" name="図 9">
            <a:extLst>
              <a:ext uri="{FF2B5EF4-FFF2-40B4-BE49-F238E27FC236}">
                <a16:creationId xmlns:a16="http://schemas.microsoft.com/office/drawing/2014/main" id="{89378655-FED5-47F4-BB11-3AE6128FCDE8}"/>
              </a:ext>
            </a:extLst>
          </p:cNvPr>
          <p:cNvPicPr>
            <a:picLocks noChangeAspect="1"/>
          </p:cNvPicPr>
          <p:nvPr userDrawn="1"/>
        </p:nvPicPr>
        <p:blipFill>
          <a:blip r:embed="rId18">
            <a:extLst>
              <a:ext uri="{BEBA8EAE-BF5A-486C-A8C5-ECC9F3942E4B}">
                <a14:imgProps xmlns:a14="http://schemas.microsoft.com/office/drawing/2010/main">
                  <a14:imgLayer r:embed="rId19">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737331" y="4512037"/>
            <a:ext cx="1099448" cy="1108724"/>
          </a:xfrm>
          <a:prstGeom prst="rect">
            <a:avLst/>
          </a:prstGeom>
        </p:spPr>
      </p:pic>
    </p:spTree>
    <p:extLst>
      <p:ext uri="{BB962C8B-B14F-4D97-AF65-F5344CB8AC3E}">
        <p14:creationId xmlns:p14="http://schemas.microsoft.com/office/powerpoint/2010/main" val="306251616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00.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2.xml"/><Relationship Id="rId7" Type="http://schemas.microsoft.com/office/2007/relationships/hdphoto" Target="../media/hdphoto5.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1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6.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8.wdp"/><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4.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2.xml"/><Relationship Id="rId7" Type="http://schemas.microsoft.com/office/2007/relationships/hdphoto" Target="../media/hdphoto5.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5F0E3A6-18A0-45AF-C9E4-867A1D2E2A3A}"/>
              </a:ext>
            </a:extLst>
          </p:cNvPr>
          <p:cNvSpPr/>
          <p:nvPr/>
        </p:nvSpPr>
        <p:spPr>
          <a:xfrm>
            <a:off x="963514" y="1316239"/>
            <a:ext cx="8218884" cy="2820889"/>
          </a:xfrm>
          <a:prstGeom prst="roundRect">
            <a:avLst>
              <a:gd name="adj" fmla="val 24870"/>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3" name="テキスト ボックス 2">
            <a:extLst>
              <a:ext uri="{FF2B5EF4-FFF2-40B4-BE49-F238E27FC236}">
                <a16:creationId xmlns:a16="http://schemas.microsoft.com/office/drawing/2014/main" id="{B5232518-7427-B22A-EC98-ED3121F36BDA}"/>
              </a:ext>
            </a:extLst>
          </p:cNvPr>
          <p:cNvSpPr txBox="1"/>
          <p:nvPr/>
        </p:nvSpPr>
        <p:spPr>
          <a:xfrm>
            <a:off x="1362075" y="1572957"/>
            <a:ext cx="7181850" cy="1497974"/>
          </a:xfrm>
          <a:prstGeom prst="rect">
            <a:avLst/>
          </a:prstGeom>
          <a:noFill/>
        </p:spPr>
        <p:txBody>
          <a:bodyPr wrap="square" rtlCol="0">
            <a:spAutoFit/>
          </a:bodyPr>
          <a:lstStyle/>
          <a:p>
            <a:pPr algn="ctr">
              <a:lnSpc>
                <a:spcPct val="150000"/>
              </a:lnSpc>
            </a:pPr>
            <a:r>
              <a:rPr kumimoji="0" lang="ja-JP" altLang="en-US" sz="3200" b="1" kern="0" dirty="0"/>
              <a:t>障害福祉サービスの</a:t>
            </a:r>
            <a:endParaRPr kumimoji="0" lang="en-US" altLang="ja-JP" sz="3200" b="1" kern="0" dirty="0"/>
          </a:p>
          <a:p>
            <a:pPr algn="ctr" defTabSz="371484">
              <a:lnSpc>
                <a:spcPct val="150000"/>
              </a:lnSpc>
              <a:defRPr/>
            </a:pPr>
            <a:r>
              <a:rPr kumimoji="0" lang="ja-JP" altLang="en-US" sz="3200" b="1" kern="0" dirty="0"/>
              <a:t>令和３年度報酬改定における注意事項</a:t>
            </a:r>
          </a:p>
        </p:txBody>
      </p:sp>
      <p:sp>
        <p:nvSpPr>
          <p:cNvPr id="4" name="テキスト ボックス 3">
            <a:extLst>
              <a:ext uri="{FF2B5EF4-FFF2-40B4-BE49-F238E27FC236}">
                <a16:creationId xmlns:a16="http://schemas.microsoft.com/office/drawing/2014/main" id="{1A0AB089-487F-C456-C6D8-762ABCF6EC56}"/>
              </a:ext>
            </a:extLst>
          </p:cNvPr>
          <p:cNvSpPr txBox="1"/>
          <p:nvPr/>
        </p:nvSpPr>
        <p:spPr>
          <a:xfrm>
            <a:off x="1482031" y="3267421"/>
            <a:ext cx="7181850" cy="461665"/>
          </a:xfrm>
          <a:prstGeom prst="rect">
            <a:avLst/>
          </a:prstGeom>
          <a:noFill/>
        </p:spPr>
        <p:txBody>
          <a:bodyPr wrap="square" rtlCol="0">
            <a:spAutoFit/>
          </a:bodyPr>
          <a:lstStyle/>
          <a:p>
            <a:pPr algn="ctr"/>
            <a:r>
              <a:rPr lang="ja-JP" altLang="en-US" sz="2400" b="1" dirty="0"/>
              <a:t>～身体拘束廃止未実施減算について～</a:t>
            </a:r>
          </a:p>
        </p:txBody>
      </p:sp>
      <p:pic>
        <p:nvPicPr>
          <p:cNvPr id="6" name="図 5">
            <a:extLst>
              <a:ext uri="{FF2B5EF4-FFF2-40B4-BE49-F238E27FC236}">
                <a16:creationId xmlns:a16="http://schemas.microsoft.com/office/drawing/2014/main" id="{AC086944-0ABC-CC72-686B-AF3BAB7A8C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7763780" y="4815098"/>
            <a:ext cx="960856" cy="920020"/>
          </a:xfrm>
          <a:prstGeom prst="rect">
            <a:avLst/>
          </a:prstGeom>
        </p:spPr>
      </p:pic>
      <p:sp>
        <p:nvSpPr>
          <p:cNvPr id="7" name="テキスト ボックス 6">
            <a:extLst>
              <a:ext uri="{FF2B5EF4-FFF2-40B4-BE49-F238E27FC236}">
                <a16:creationId xmlns:a16="http://schemas.microsoft.com/office/drawing/2014/main" id="{021ED4A4-79FD-321D-E699-5A63128476CB}"/>
              </a:ext>
            </a:extLst>
          </p:cNvPr>
          <p:cNvSpPr txBox="1"/>
          <p:nvPr/>
        </p:nvSpPr>
        <p:spPr>
          <a:xfrm>
            <a:off x="6994564" y="6028083"/>
            <a:ext cx="2717194" cy="307777"/>
          </a:xfrm>
          <a:prstGeom prst="rect">
            <a:avLst/>
          </a:prstGeom>
          <a:noFill/>
        </p:spPr>
        <p:txBody>
          <a:bodyPr wrap="square" rtlCol="0">
            <a:spAutoFit/>
          </a:bodyPr>
          <a:lstStyle/>
          <a:p>
            <a:r>
              <a:rPr lang="ja-JP" altLang="en-US" sz="1400" b="1" dirty="0">
                <a:solidFill>
                  <a:schemeClr val="bg1"/>
                </a:solidFill>
              </a:rPr>
              <a:t>台東区福祉部福祉課指導検査係</a:t>
            </a:r>
          </a:p>
        </p:txBody>
      </p:sp>
      <p:pic>
        <p:nvPicPr>
          <p:cNvPr id="56" name="オーディオ 55">
            <a:hlinkClick r:id="" action="ppaction://media"/>
            <a:extLst>
              <a:ext uri="{FF2B5EF4-FFF2-40B4-BE49-F238E27FC236}">
                <a16:creationId xmlns:a16="http://schemas.microsoft.com/office/drawing/2014/main" id="{B5234771-076E-090F-6F4C-C46F10CC130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662761331"/>
      </p:ext>
    </p:extLst>
  </p:cSld>
  <p:clrMapOvr>
    <a:masterClrMapping/>
  </p:clrMapOvr>
  <mc:AlternateContent xmlns:mc="http://schemas.openxmlformats.org/markup-compatibility/2006" xmlns:p14="http://schemas.microsoft.com/office/powerpoint/2010/main">
    <mc:Choice Requires="p14">
      <p:transition spd="slow" p14:dur="2000" advTm="20225"/>
    </mc:Choice>
    <mc:Fallback xmlns="">
      <p:transition spd="slow" advTm="2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9583610-793A-418B-4253-04599666A521}"/>
              </a:ext>
            </a:extLst>
          </p:cNvPr>
          <p:cNvPicPr>
            <a:picLocks noChangeAspect="1"/>
          </p:cNvPicPr>
          <p:nvPr/>
        </p:nvPicPr>
        <p:blipFill>
          <a:blip r:embed="rId5"/>
          <a:stretch>
            <a:fillRect/>
          </a:stretch>
        </p:blipFill>
        <p:spPr>
          <a:xfrm>
            <a:off x="256276" y="448051"/>
            <a:ext cx="2460392" cy="377583"/>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tile tx="0" ty="0" sx="100000" sy="100000" flip="none" algn="tl"/>
          </a:blipFill>
          <a:ln>
            <a:noFill/>
          </a:ln>
          <a:effectLst>
            <a:softEdge rad="63500"/>
          </a:effectLst>
        </p:spPr>
      </p:pic>
      <p:pic>
        <p:nvPicPr>
          <p:cNvPr id="14" name="図 13">
            <a:extLst>
              <a:ext uri="{FF2B5EF4-FFF2-40B4-BE49-F238E27FC236}">
                <a16:creationId xmlns:a16="http://schemas.microsoft.com/office/drawing/2014/main" id="{702C55C9-4D5D-3860-8008-C4A6DEBEC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2455">
            <a:off x="7760924" y="5045129"/>
            <a:ext cx="622726" cy="622726"/>
          </a:xfrm>
          <a:prstGeom prst="rect">
            <a:avLst/>
          </a:prstGeom>
        </p:spPr>
      </p:pic>
      <p:sp>
        <p:nvSpPr>
          <p:cNvPr id="2" name="テキスト ボックス 1">
            <a:extLst>
              <a:ext uri="{FF2B5EF4-FFF2-40B4-BE49-F238E27FC236}">
                <a16:creationId xmlns:a16="http://schemas.microsoft.com/office/drawing/2014/main" id="{100EB8E9-FB9B-1932-F5A0-AC245EEEA7CA}"/>
              </a:ext>
            </a:extLst>
          </p:cNvPr>
          <p:cNvSpPr txBox="1"/>
          <p:nvPr/>
        </p:nvSpPr>
        <p:spPr>
          <a:xfrm>
            <a:off x="572645" y="1065552"/>
            <a:ext cx="8599930" cy="4446730"/>
          </a:xfrm>
          <a:prstGeom prst="rect">
            <a:avLst/>
          </a:prstGeom>
          <a:noFill/>
        </p:spPr>
        <p:txBody>
          <a:bodyPr wrap="square" rtlCol="0">
            <a:spAutoFit/>
          </a:bodyPr>
          <a:lstStyle/>
          <a:p>
            <a:pPr marL="278613" indent="-278613">
              <a:lnSpc>
                <a:spcPct val="200000"/>
              </a:lnSpc>
              <a:buFont typeface="Wingdings" panose="05000000000000000000" pitchFamily="2" charset="2"/>
              <a:buChar char="u"/>
            </a:pPr>
            <a:r>
              <a:rPr lang="ja-JP" altLang="en-US" dirty="0"/>
              <a:t>事業所における身体拘束等の適正化に関する基本的な考え方</a:t>
            </a:r>
            <a:endParaRPr lang="en-US" altLang="ja-JP" dirty="0"/>
          </a:p>
          <a:p>
            <a:pPr marL="232178" indent="-232178">
              <a:lnSpc>
                <a:spcPct val="200000"/>
              </a:lnSpc>
              <a:buFont typeface="Wingdings" panose="05000000000000000000" pitchFamily="2" charset="2"/>
              <a:buChar char="u"/>
            </a:pPr>
            <a:r>
              <a:rPr lang="ja-JP" altLang="en-US" dirty="0"/>
              <a:t> 身体拘束適正化検討委員会その他事業所内の組織に関する事項</a:t>
            </a:r>
            <a:endParaRPr lang="en-US" altLang="ja-JP" dirty="0"/>
          </a:p>
          <a:p>
            <a:pPr marL="232178" indent="-232178">
              <a:lnSpc>
                <a:spcPct val="200000"/>
              </a:lnSpc>
              <a:buFont typeface="Wingdings" panose="05000000000000000000" pitchFamily="2" charset="2"/>
              <a:buChar char="u"/>
            </a:pPr>
            <a:r>
              <a:rPr lang="ja-JP" altLang="en-US" dirty="0"/>
              <a:t> 身体拘束等の適正化のための職員研修に関する基本方針</a:t>
            </a:r>
            <a:endParaRPr lang="en-US" altLang="ja-JP" dirty="0"/>
          </a:p>
          <a:p>
            <a:pPr marL="232178" indent="-232178">
              <a:lnSpc>
                <a:spcPct val="200000"/>
              </a:lnSpc>
              <a:buFont typeface="Wingdings" panose="05000000000000000000" pitchFamily="2" charset="2"/>
              <a:buChar char="u"/>
            </a:pPr>
            <a:r>
              <a:rPr lang="ja-JP" altLang="en-US" dirty="0"/>
              <a:t> 事業所内で発生した身体拘束等の報告方法等の方策に関する基本方針</a:t>
            </a:r>
            <a:endParaRPr lang="en-US" altLang="ja-JP" dirty="0"/>
          </a:p>
          <a:p>
            <a:pPr marL="232178" indent="-232178">
              <a:lnSpc>
                <a:spcPct val="200000"/>
              </a:lnSpc>
              <a:buFont typeface="Wingdings" panose="05000000000000000000" pitchFamily="2" charset="2"/>
              <a:buChar char="u"/>
            </a:pPr>
            <a:r>
              <a:rPr lang="ja-JP" altLang="en-US" dirty="0"/>
              <a:t> 身体拘束等発生時の対応に関する基本方針</a:t>
            </a:r>
            <a:endParaRPr lang="en-US" altLang="ja-JP" dirty="0"/>
          </a:p>
          <a:p>
            <a:pPr marL="232178" indent="-232178">
              <a:lnSpc>
                <a:spcPct val="200000"/>
              </a:lnSpc>
              <a:buFont typeface="Wingdings" panose="05000000000000000000" pitchFamily="2" charset="2"/>
              <a:buChar char="u"/>
            </a:pPr>
            <a:r>
              <a:rPr lang="ja-JP" altLang="en-US" dirty="0"/>
              <a:t> 利用者等に対する当該指針の閲覧に関する基本方針</a:t>
            </a:r>
            <a:endParaRPr lang="en-US" altLang="ja-JP" dirty="0"/>
          </a:p>
          <a:p>
            <a:pPr marL="232178" indent="-232178">
              <a:lnSpc>
                <a:spcPct val="200000"/>
              </a:lnSpc>
              <a:buFont typeface="Wingdings" panose="05000000000000000000" pitchFamily="2" charset="2"/>
              <a:buChar char="u"/>
            </a:pPr>
            <a:r>
              <a:rPr lang="ja-JP" altLang="en-US" dirty="0"/>
              <a:t> その他身体拘束等の適正化の推進のために必要な基本方針</a:t>
            </a:r>
          </a:p>
          <a:p>
            <a:pPr>
              <a:lnSpc>
                <a:spcPct val="200000"/>
              </a:lnSpc>
            </a:pPr>
            <a:endParaRPr lang="en-US" altLang="ja-JP" dirty="0"/>
          </a:p>
        </p:txBody>
      </p:sp>
      <p:pic>
        <p:nvPicPr>
          <p:cNvPr id="3" name="図 2">
            <a:extLst>
              <a:ext uri="{FF2B5EF4-FFF2-40B4-BE49-F238E27FC236}">
                <a16:creationId xmlns:a16="http://schemas.microsoft.com/office/drawing/2014/main" id="{18B167D8-33E8-81C4-45B5-7296210C478F}"/>
              </a:ext>
            </a:extLst>
          </p:cNvPr>
          <p:cNvPicPr>
            <a:picLocks noChangeAspect="1"/>
          </p:cNvPicPr>
          <p:nvPr/>
        </p:nvPicPr>
        <p:blipFill>
          <a:blip r:embed="rId5"/>
          <a:stretch>
            <a:fillRect/>
          </a:stretch>
        </p:blipFill>
        <p:spPr>
          <a:xfrm>
            <a:off x="256274" y="448050"/>
            <a:ext cx="2801251" cy="377583"/>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tile tx="0" ty="0" sx="100000" sy="100000" flip="none" algn="tl"/>
          </a:blipFill>
          <a:ln>
            <a:noFill/>
          </a:ln>
          <a:effectLst>
            <a:softEdge rad="63500"/>
          </a:effectLst>
        </p:spPr>
      </p:pic>
      <p:sp>
        <p:nvSpPr>
          <p:cNvPr id="4" name="テキスト ボックス 3">
            <a:extLst>
              <a:ext uri="{FF2B5EF4-FFF2-40B4-BE49-F238E27FC236}">
                <a16:creationId xmlns:a16="http://schemas.microsoft.com/office/drawing/2014/main" id="{C3E49465-4FFA-417D-C0CC-68E736DBC484}"/>
              </a:ext>
            </a:extLst>
          </p:cNvPr>
          <p:cNvSpPr txBox="1"/>
          <p:nvPr/>
        </p:nvSpPr>
        <p:spPr>
          <a:xfrm>
            <a:off x="427757" y="403532"/>
            <a:ext cx="3368231" cy="467500"/>
          </a:xfrm>
          <a:prstGeom prst="rect">
            <a:avLst/>
          </a:prstGeom>
          <a:noFill/>
        </p:spPr>
        <p:txBody>
          <a:bodyPr wrap="square" rtlCol="0">
            <a:spAutoFit/>
          </a:bodyPr>
          <a:lstStyle/>
          <a:p>
            <a:pPr>
              <a:lnSpc>
                <a:spcPct val="150000"/>
              </a:lnSpc>
            </a:pPr>
            <a:r>
              <a:rPr lang="ja-JP" altLang="en-US" b="1" dirty="0"/>
              <a:t>指針に記載する項目</a:t>
            </a:r>
            <a:endParaRPr lang="en-US" altLang="ja-JP" b="1" dirty="0"/>
          </a:p>
        </p:txBody>
      </p:sp>
      <p:pic>
        <p:nvPicPr>
          <p:cNvPr id="16" name="オーディオ 15">
            <a:hlinkClick r:id="" action="ppaction://media"/>
            <a:extLst>
              <a:ext uri="{FF2B5EF4-FFF2-40B4-BE49-F238E27FC236}">
                <a16:creationId xmlns:a16="http://schemas.microsoft.com/office/drawing/2014/main" id="{FC4366EF-CCD3-8ADC-2CC9-861D29CEEC2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019307989"/>
      </p:ext>
    </p:extLst>
  </p:cSld>
  <p:clrMapOvr>
    <a:masterClrMapping/>
  </p:clrMapOvr>
  <mc:AlternateContent xmlns:mc="http://schemas.openxmlformats.org/markup-compatibility/2006" xmlns:p14="http://schemas.microsoft.com/office/powerpoint/2010/main">
    <mc:Choice Requires="p14">
      <p:transition spd="slow" p14:dur="2000" advTm="21013"/>
    </mc:Choice>
    <mc:Fallback xmlns="">
      <p:transition spd="slow" advTm="2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8474DD-55B6-4F77-E988-6C06AC18C42B}"/>
              </a:ext>
            </a:extLst>
          </p:cNvPr>
          <p:cNvSpPr txBox="1"/>
          <p:nvPr/>
        </p:nvSpPr>
        <p:spPr>
          <a:xfrm>
            <a:off x="219225" y="1042555"/>
            <a:ext cx="9196238" cy="4535152"/>
          </a:xfrm>
          <a:prstGeom prst="rect">
            <a:avLst/>
          </a:prstGeom>
          <a:noFill/>
          <a:ln>
            <a:noFill/>
          </a:ln>
        </p:spPr>
        <p:txBody>
          <a:bodyPr wrap="square" rtlCol="0">
            <a:spAutoFit/>
          </a:bodyPr>
          <a:lstStyle/>
          <a:p>
            <a:pPr marL="232178" indent="-232178">
              <a:lnSpc>
                <a:spcPct val="150000"/>
              </a:lnSpc>
              <a:buFont typeface="Wingdings" panose="05000000000000000000" pitchFamily="2" charset="2"/>
              <a:buChar char="n"/>
            </a:pPr>
            <a:r>
              <a:rPr lang="ja-JP" altLang="en-US" b="1" dirty="0"/>
              <a:t>組織による決定と個別支援計画への記載</a:t>
            </a:r>
            <a:endParaRPr lang="en-US" altLang="ja-JP" b="1" dirty="0"/>
          </a:p>
          <a:p>
            <a:pPr>
              <a:lnSpc>
                <a:spcPct val="150000"/>
              </a:lnSpc>
            </a:pPr>
            <a:r>
              <a:rPr lang="ja-JP" altLang="en-US" dirty="0"/>
              <a:t>　</a:t>
            </a:r>
            <a:r>
              <a:rPr lang="ja-JP" altLang="en-US" sz="1600" dirty="0"/>
              <a:t>やむを得ず身体拘束を行うときは、個別支援会議等において組織として慎重に検討・決定すること。また、個別支援計画に、身体拘束の様態及び時間、緊急やむを得ない理由を記載すること</a:t>
            </a:r>
            <a:r>
              <a:rPr lang="ja-JP" altLang="en-US" dirty="0"/>
              <a:t>。</a:t>
            </a:r>
            <a:endParaRPr lang="en-US" altLang="ja-JP" dirty="0"/>
          </a:p>
          <a:p>
            <a:pPr>
              <a:lnSpc>
                <a:spcPct val="150000"/>
              </a:lnSpc>
            </a:pPr>
            <a:endParaRPr lang="en-US" altLang="ja-JP" dirty="0"/>
          </a:p>
          <a:p>
            <a:pPr marL="232178" indent="-232178">
              <a:lnSpc>
                <a:spcPct val="150000"/>
              </a:lnSpc>
              <a:buFont typeface="Wingdings" panose="05000000000000000000" pitchFamily="2" charset="2"/>
              <a:buChar char="n"/>
            </a:pPr>
            <a:r>
              <a:rPr lang="ja-JP" altLang="en-US" b="1" dirty="0"/>
              <a:t>本人・家族への十分な説明</a:t>
            </a:r>
            <a:endParaRPr lang="en-US" altLang="ja-JP" b="1" dirty="0"/>
          </a:p>
          <a:p>
            <a:pPr>
              <a:lnSpc>
                <a:spcPct val="150000"/>
              </a:lnSpc>
            </a:pPr>
            <a:r>
              <a:rPr lang="ja-JP" altLang="en-US" dirty="0"/>
              <a:t>　</a:t>
            </a:r>
            <a:r>
              <a:rPr lang="ja-JP" altLang="en-US" sz="1600" dirty="0"/>
              <a:t>身体拘束を行う場合は、これらの手続きの中で利用者本人や家族に十分に説明し、了解を得ること。</a:t>
            </a:r>
            <a:endParaRPr lang="en-US" altLang="ja-JP" sz="1600" dirty="0"/>
          </a:p>
          <a:p>
            <a:pPr>
              <a:lnSpc>
                <a:spcPct val="150000"/>
              </a:lnSpc>
            </a:pPr>
            <a:endParaRPr lang="en-US" altLang="ja-JP" dirty="0"/>
          </a:p>
          <a:p>
            <a:pPr marL="232178" indent="-232178">
              <a:lnSpc>
                <a:spcPct val="150000"/>
              </a:lnSpc>
              <a:buFont typeface="Wingdings" panose="05000000000000000000" pitchFamily="2" charset="2"/>
              <a:buChar char="n"/>
            </a:pPr>
            <a:r>
              <a:rPr lang="ja-JP" altLang="en-US" b="1" dirty="0"/>
              <a:t>必要な事項の記録</a:t>
            </a:r>
            <a:endParaRPr lang="en-US" altLang="ja-JP" b="1" dirty="0"/>
          </a:p>
          <a:p>
            <a:pPr>
              <a:lnSpc>
                <a:spcPct val="150000"/>
              </a:lnSpc>
            </a:pPr>
            <a:r>
              <a:rPr lang="ja-JP" altLang="en-US" dirty="0"/>
              <a:t>　</a:t>
            </a:r>
            <a:r>
              <a:rPr lang="ja-JP" altLang="en-US" sz="1600" dirty="0"/>
              <a:t>身体拘束を行った場合には、その様態及び時間、その際の利用者の心身の状況並びに緊急やむを得ない理由等必要な事項を記録すること。</a:t>
            </a:r>
          </a:p>
        </p:txBody>
      </p:sp>
      <p:grpSp>
        <p:nvGrpSpPr>
          <p:cNvPr id="6" name="グループ化 5">
            <a:extLst>
              <a:ext uri="{FF2B5EF4-FFF2-40B4-BE49-F238E27FC236}">
                <a16:creationId xmlns:a16="http://schemas.microsoft.com/office/drawing/2014/main" id="{F7E949BE-75C6-2790-743A-46C11E67C6D5}"/>
              </a:ext>
            </a:extLst>
          </p:cNvPr>
          <p:cNvGrpSpPr/>
          <p:nvPr/>
        </p:nvGrpSpPr>
        <p:grpSpPr>
          <a:xfrm>
            <a:off x="0" y="316954"/>
            <a:ext cx="4381657" cy="599820"/>
            <a:chOff x="464027" y="3200400"/>
            <a:chExt cx="3001008" cy="738240"/>
          </a:xfrm>
        </p:grpSpPr>
        <p:sp>
          <p:nvSpPr>
            <p:cNvPr id="9" name="四角形: 角を丸くする 8">
              <a:extLst>
                <a:ext uri="{FF2B5EF4-FFF2-40B4-BE49-F238E27FC236}">
                  <a16:creationId xmlns:a16="http://schemas.microsoft.com/office/drawing/2014/main" id="{67FEA8E7-5BE2-EA44-2AA6-3E236E9B1314}"/>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0" name="テキスト ボックス 9">
              <a:extLst>
                <a:ext uri="{FF2B5EF4-FFF2-40B4-BE49-F238E27FC236}">
                  <a16:creationId xmlns:a16="http://schemas.microsoft.com/office/drawing/2014/main" id="{1328C2BD-C265-F138-691B-F088BC9DB3FC}"/>
                </a:ext>
              </a:extLst>
            </p:cNvPr>
            <p:cNvSpPr txBox="1"/>
            <p:nvPr/>
          </p:nvSpPr>
          <p:spPr>
            <a:xfrm>
              <a:off x="464027" y="3355207"/>
              <a:ext cx="3001008" cy="416682"/>
            </a:xfrm>
            <a:prstGeom prst="rect">
              <a:avLst/>
            </a:prstGeom>
            <a:noFill/>
          </p:spPr>
          <p:txBody>
            <a:bodyPr wrap="square" rtlCol="0">
              <a:spAutoFit/>
            </a:bodyPr>
            <a:lstStyle/>
            <a:p>
              <a:pPr algn="ctr"/>
              <a:r>
                <a:rPr lang="ja-JP" altLang="en-US" sz="1600" b="1" dirty="0"/>
                <a:t>緊急やむを得ず身体拘束を行う場合</a:t>
              </a:r>
              <a:endParaRPr lang="en-US" altLang="ja-JP" sz="1600" b="1" dirty="0"/>
            </a:p>
          </p:txBody>
        </p:sp>
      </p:grpSp>
      <p:pic>
        <p:nvPicPr>
          <p:cNvPr id="14" name="オーディオ 13">
            <a:hlinkClick r:id="" action="ppaction://media"/>
            <a:extLst>
              <a:ext uri="{FF2B5EF4-FFF2-40B4-BE49-F238E27FC236}">
                <a16:creationId xmlns:a16="http://schemas.microsoft.com/office/drawing/2014/main" id="{5988F084-2803-6CCB-BEA3-30C81A7840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4216821426"/>
      </p:ext>
    </p:extLst>
  </p:cSld>
  <p:clrMapOvr>
    <a:masterClrMapping/>
  </p:clrMapOvr>
  <mc:AlternateContent xmlns:mc="http://schemas.openxmlformats.org/markup-compatibility/2006" xmlns:p14="http://schemas.microsoft.com/office/powerpoint/2010/main">
    <mc:Choice Requires="p14">
      <p:transition spd="slow" p14:dur="2000" advTm="69385"/>
    </mc:Choice>
    <mc:Fallback xmlns="">
      <p:transition spd="slow" advTm="6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867C995-78F1-53F8-92FD-C85C37DB78A4}"/>
              </a:ext>
            </a:extLst>
          </p:cNvPr>
          <p:cNvSpPr txBox="1"/>
          <p:nvPr/>
        </p:nvSpPr>
        <p:spPr>
          <a:xfrm>
            <a:off x="742194" y="2322654"/>
            <a:ext cx="9716256" cy="1969770"/>
          </a:xfrm>
          <a:prstGeom prst="rect">
            <a:avLst/>
          </a:prstGeom>
          <a:noFill/>
        </p:spPr>
        <p:txBody>
          <a:bodyPr wrap="square" rtlCol="0">
            <a:spAutoFit/>
          </a:bodyPr>
          <a:lstStyle/>
          <a:p>
            <a:endParaRPr lang="en-US" altLang="ja-JP" dirty="0"/>
          </a:p>
          <a:p>
            <a:pPr marL="232178" indent="-232178">
              <a:buFont typeface="Wingdings" panose="05000000000000000000" pitchFamily="2" charset="2"/>
              <a:buChar char="n"/>
            </a:pPr>
            <a:r>
              <a:rPr lang="ja-JP" altLang="en-US" b="1" dirty="0"/>
              <a:t>「障害者福祉施設等における虐待の防止と手引き」</a:t>
            </a:r>
            <a:endParaRPr lang="en-US" altLang="ja-JP" b="1" dirty="0"/>
          </a:p>
          <a:p>
            <a:r>
              <a:rPr lang="ja-JP" altLang="en-US" sz="1600" dirty="0"/>
              <a:t>　　</a:t>
            </a:r>
            <a:r>
              <a:rPr lang="ja-JP" altLang="en-US" sz="1600" dirty="0">
                <a:solidFill>
                  <a:schemeClr val="bg2">
                    <a:lumMod val="75000"/>
                  </a:schemeClr>
                </a:solidFill>
              </a:rPr>
              <a:t>（令和５年７月厚生労働省社会・援護局障害保健福祉部障害福祉課地域生活支援推進室）</a:t>
            </a:r>
            <a:endParaRPr lang="en-US" altLang="ja-JP" sz="1600" dirty="0">
              <a:solidFill>
                <a:schemeClr val="bg2">
                  <a:lumMod val="75000"/>
                </a:schemeClr>
              </a:solidFill>
            </a:endParaRPr>
          </a:p>
          <a:p>
            <a:endParaRPr lang="en-US" altLang="ja-JP" dirty="0">
              <a:solidFill>
                <a:schemeClr val="bg2">
                  <a:lumMod val="75000"/>
                </a:schemeClr>
              </a:solidFill>
            </a:endParaRPr>
          </a:p>
          <a:p>
            <a:pPr marL="232178" indent="-232178">
              <a:buFont typeface="Wingdings" panose="05000000000000000000" pitchFamily="2" charset="2"/>
              <a:buChar char="n"/>
            </a:pPr>
            <a:r>
              <a:rPr lang="ja-JP" altLang="en-US" b="1" dirty="0"/>
              <a:t>「施設・事業所における虐待防止体制の整備の徹底について」</a:t>
            </a:r>
            <a:endParaRPr lang="en-US" altLang="ja-JP" b="1" dirty="0"/>
          </a:p>
          <a:p>
            <a:r>
              <a:rPr lang="ja-JP" altLang="en-US" sz="1600" dirty="0"/>
              <a:t>　　</a:t>
            </a:r>
            <a:r>
              <a:rPr lang="ja-JP" altLang="en-US" sz="1600" dirty="0">
                <a:solidFill>
                  <a:schemeClr val="bg2">
                    <a:lumMod val="75000"/>
                  </a:schemeClr>
                </a:solidFill>
              </a:rPr>
              <a:t>（令和</a:t>
            </a:r>
            <a:r>
              <a:rPr lang="en-US" altLang="ja-JP" sz="1600" dirty="0">
                <a:solidFill>
                  <a:schemeClr val="bg2">
                    <a:lumMod val="75000"/>
                  </a:schemeClr>
                </a:solidFill>
              </a:rPr>
              <a:t>5</a:t>
            </a:r>
            <a:r>
              <a:rPr lang="ja-JP" altLang="en-US" sz="1600" dirty="0">
                <a:solidFill>
                  <a:schemeClr val="bg2">
                    <a:lumMod val="75000"/>
                  </a:schemeClr>
                </a:solidFill>
              </a:rPr>
              <a:t>年５月</a:t>
            </a:r>
            <a:r>
              <a:rPr lang="en-US" altLang="ja-JP" sz="1600" dirty="0">
                <a:solidFill>
                  <a:schemeClr val="bg2">
                    <a:lumMod val="75000"/>
                  </a:schemeClr>
                </a:solidFill>
              </a:rPr>
              <a:t>9</a:t>
            </a:r>
            <a:r>
              <a:rPr lang="ja-JP" altLang="en-US" sz="1600" dirty="0">
                <a:solidFill>
                  <a:schemeClr val="bg2">
                    <a:lumMod val="75000"/>
                  </a:schemeClr>
                </a:solidFill>
              </a:rPr>
              <a:t>日</a:t>
            </a:r>
            <a:r>
              <a:rPr lang="en-US" altLang="ja-JP" sz="1600" dirty="0">
                <a:solidFill>
                  <a:schemeClr val="bg2">
                    <a:lumMod val="75000"/>
                  </a:schemeClr>
                </a:solidFill>
              </a:rPr>
              <a:t>5</a:t>
            </a:r>
            <a:r>
              <a:rPr lang="ja-JP" altLang="en-US" sz="1600" dirty="0">
                <a:solidFill>
                  <a:schemeClr val="bg2">
                    <a:lumMod val="75000"/>
                  </a:schemeClr>
                </a:solidFill>
              </a:rPr>
              <a:t>福保障施第</a:t>
            </a:r>
            <a:r>
              <a:rPr lang="en-US" altLang="ja-JP" sz="1600" dirty="0">
                <a:solidFill>
                  <a:schemeClr val="bg2">
                    <a:lumMod val="75000"/>
                  </a:schemeClr>
                </a:solidFill>
              </a:rPr>
              <a:t>319</a:t>
            </a:r>
            <a:r>
              <a:rPr lang="ja-JP" altLang="en-US" sz="1600" dirty="0">
                <a:solidFill>
                  <a:schemeClr val="bg2">
                    <a:lumMod val="75000"/>
                  </a:schemeClr>
                </a:solidFill>
              </a:rPr>
              <a:t>号東京都福祉保健局障害者施策推進部長通知）</a:t>
            </a:r>
            <a:endParaRPr lang="en-US" altLang="ja-JP" dirty="0">
              <a:solidFill>
                <a:schemeClr val="bg2">
                  <a:lumMod val="75000"/>
                </a:schemeClr>
              </a:solidFill>
            </a:endParaRPr>
          </a:p>
          <a:p>
            <a:endParaRPr lang="en-US" altLang="ja-JP" dirty="0"/>
          </a:p>
        </p:txBody>
      </p:sp>
      <p:sp>
        <p:nvSpPr>
          <p:cNvPr id="6" name="テキスト ボックス 5">
            <a:extLst>
              <a:ext uri="{FF2B5EF4-FFF2-40B4-BE49-F238E27FC236}">
                <a16:creationId xmlns:a16="http://schemas.microsoft.com/office/drawing/2014/main" id="{A43A4741-6092-A29D-60BE-2C904C10CCCC}"/>
              </a:ext>
            </a:extLst>
          </p:cNvPr>
          <p:cNvSpPr txBox="1"/>
          <p:nvPr/>
        </p:nvSpPr>
        <p:spPr>
          <a:xfrm>
            <a:off x="914964" y="4117007"/>
            <a:ext cx="5857261" cy="467500"/>
          </a:xfrm>
          <a:prstGeom prst="rect">
            <a:avLst/>
          </a:prstGeom>
          <a:noFill/>
        </p:spPr>
        <p:txBody>
          <a:bodyPr wrap="square" rtlCol="0">
            <a:spAutoFit/>
          </a:bodyPr>
          <a:lstStyle/>
          <a:p>
            <a:pPr>
              <a:lnSpc>
                <a:spcPct val="150000"/>
              </a:lnSpc>
            </a:pPr>
            <a:r>
              <a:rPr lang="ja-JP" altLang="en-US" b="1" dirty="0"/>
              <a:t>区公式ホームページもご参照ください</a:t>
            </a:r>
          </a:p>
        </p:txBody>
      </p:sp>
      <p:grpSp>
        <p:nvGrpSpPr>
          <p:cNvPr id="24" name="グループ化 23">
            <a:extLst>
              <a:ext uri="{FF2B5EF4-FFF2-40B4-BE49-F238E27FC236}">
                <a16:creationId xmlns:a16="http://schemas.microsoft.com/office/drawing/2014/main" id="{E501B740-0C2C-886B-F153-A70FC66FB308}"/>
              </a:ext>
            </a:extLst>
          </p:cNvPr>
          <p:cNvGrpSpPr/>
          <p:nvPr/>
        </p:nvGrpSpPr>
        <p:grpSpPr>
          <a:xfrm>
            <a:off x="4957762" y="5130550"/>
            <a:ext cx="3157842" cy="662216"/>
            <a:chOff x="7995936" y="3845325"/>
            <a:chExt cx="2649723" cy="649730"/>
          </a:xfrm>
        </p:grpSpPr>
        <p:grpSp>
          <p:nvGrpSpPr>
            <p:cNvPr id="8" name="グループ化 7">
              <a:extLst>
                <a:ext uri="{FF2B5EF4-FFF2-40B4-BE49-F238E27FC236}">
                  <a16:creationId xmlns:a16="http://schemas.microsoft.com/office/drawing/2014/main" id="{51977010-E952-1526-1C68-73658385073B}"/>
                </a:ext>
              </a:extLst>
            </p:cNvPr>
            <p:cNvGrpSpPr/>
            <p:nvPr/>
          </p:nvGrpSpPr>
          <p:grpSpPr>
            <a:xfrm>
              <a:off x="7995936" y="3845325"/>
              <a:ext cx="2649723" cy="354928"/>
              <a:chOff x="4424405" y="4367052"/>
              <a:chExt cx="4951496" cy="646387"/>
            </a:xfrm>
          </p:grpSpPr>
          <p:sp>
            <p:nvSpPr>
              <p:cNvPr id="9" name="四角形: 上の 2 つの角を丸める 8">
                <a:extLst>
                  <a:ext uri="{FF2B5EF4-FFF2-40B4-BE49-F238E27FC236}">
                    <a16:creationId xmlns:a16="http://schemas.microsoft.com/office/drawing/2014/main" id="{DFFACAAC-BBF6-B3FB-FE4E-B707496B2DA8}"/>
                  </a:ext>
                </a:extLst>
              </p:cNvPr>
              <p:cNvSpPr/>
              <p:nvPr/>
            </p:nvSpPr>
            <p:spPr>
              <a:xfrm rot="5400000">
                <a:off x="8113986" y="4020660"/>
                <a:ext cx="646387" cy="1339171"/>
              </a:xfrm>
              <a:prstGeom prst="round2SameRect">
                <a:avLst>
                  <a:gd name="adj1" fmla="val 28564"/>
                  <a:gd name="adj2" fmla="val 0"/>
                </a:avLst>
              </a:prstGeom>
              <a:solidFill>
                <a:srgbClr val="F9AA88"/>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1" name="四角形: 上の 2 つの角を丸める 10">
                <a:extLst>
                  <a:ext uri="{FF2B5EF4-FFF2-40B4-BE49-F238E27FC236}">
                    <a16:creationId xmlns:a16="http://schemas.microsoft.com/office/drawing/2014/main" id="{63555A5B-6272-E87F-C068-C103F6FF79EC}"/>
                  </a:ext>
                </a:extLst>
              </p:cNvPr>
              <p:cNvSpPr/>
              <p:nvPr/>
            </p:nvSpPr>
            <p:spPr>
              <a:xfrm rot="16200000" flipH="1">
                <a:off x="5772806" y="3018651"/>
                <a:ext cx="646387" cy="3343189"/>
              </a:xfrm>
              <a:prstGeom prst="round2SameRect">
                <a:avLst>
                  <a:gd name="adj1" fmla="val 26125"/>
                  <a:gd name="adj2" fmla="val 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12" name="テキスト ボックス 11">
                <a:extLst>
                  <a:ext uri="{FF2B5EF4-FFF2-40B4-BE49-F238E27FC236}">
                    <a16:creationId xmlns:a16="http://schemas.microsoft.com/office/drawing/2014/main" id="{1DE134ED-296D-3101-B13A-0EAB2822901B}"/>
                  </a:ext>
                </a:extLst>
              </p:cNvPr>
              <p:cNvSpPr txBox="1"/>
              <p:nvPr/>
            </p:nvSpPr>
            <p:spPr>
              <a:xfrm>
                <a:off x="8357904" y="4505580"/>
                <a:ext cx="1017997" cy="480177"/>
              </a:xfrm>
              <a:prstGeom prst="rect">
                <a:avLst/>
              </a:prstGeom>
              <a:noFill/>
            </p:spPr>
            <p:txBody>
              <a:bodyPr wrap="square" rtlCol="0">
                <a:spAutoFit/>
              </a:bodyPr>
              <a:lstStyle/>
              <a:p>
                <a:r>
                  <a:rPr lang="ja-JP" altLang="en-US" sz="800" dirty="0">
                    <a:solidFill>
                      <a:schemeClr val="bg1"/>
                    </a:solidFill>
                  </a:rPr>
                  <a:t>検索</a:t>
                </a:r>
              </a:p>
            </p:txBody>
          </p:sp>
          <p:sp>
            <p:nvSpPr>
              <p:cNvPr id="18" name="楕円 17">
                <a:extLst>
                  <a:ext uri="{FF2B5EF4-FFF2-40B4-BE49-F238E27FC236}">
                    <a16:creationId xmlns:a16="http://schemas.microsoft.com/office/drawing/2014/main" id="{9558B477-799A-4A23-4780-0F0EF1B594A6}"/>
                  </a:ext>
                </a:extLst>
              </p:cNvPr>
              <p:cNvSpPr/>
              <p:nvPr/>
            </p:nvSpPr>
            <p:spPr>
              <a:xfrm>
                <a:off x="7905092" y="4505579"/>
                <a:ext cx="315312" cy="31531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cxnSp>
            <p:nvCxnSpPr>
              <p:cNvPr id="19" name="直線コネクタ 18">
                <a:extLst>
                  <a:ext uri="{FF2B5EF4-FFF2-40B4-BE49-F238E27FC236}">
                    <a16:creationId xmlns:a16="http://schemas.microsoft.com/office/drawing/2014/main" id="{7AE4E3ED-8B14-ED02-9054-15CD3ACABE78}"/>
                  </a:ext>
                </a:extLst>
              </p:cNvPr>
              <p:cNvCxnSpPr>
                <a:cxnSpLocks/>
                <a:stCxn id="18" idx="5"/>
              </p:cNvCxnSpPr>
              <p:nvPr/>
            </p:nvCxnSpPr>
            <p:spPr>
              <a:xfrm>
                <a:off x="8174228" y="4774715"/>
                <a:ext cx="171114" cy="184703"/>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1" name="図 20">
              <a:extLst>
                <a:ext uri="{FF2B5EF4-FFF2-40B4-BE49-F238E27FC236}">
                  <a16:creationId xmlns:a16="http://schemas.microsoft.com/office/drawing/2014/main" id="{3AAE92A5-7B67-B947-7BC6-04A4EDE1BB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08" b="89868" l="9659" r="89773">
                          <a14:foregroundMark x1="32955" y1="13656" x2="32955" y2="13656"/>
                          <a14:foregroundMark x1="42045" y1="6608" x2="42045" y2="6608"/>
                          <a14:foregroundMark x1="87500" y1="65639" x2="87500" y2="65639"/>
                        </a14:backgroundRemoval>
                      </a14:imgEffect>
                    </a14:imgLayer>
                  </a14:imgProps>
                </a:ext>
              </a:extLst>
            </a:blip>
            <a:stretch>
              <a:fillRect/>
            </a:stretch>
          </p:blipFill>
          <p:spPr>
            <a:xfrm>
              <a:off x="10139391" y="4102596"/>
              <a:ext cx="304285" cy="392459"/>
            </a:xfrm>
            <a:prstGeom prst="rect">
              <a:avLst/>
            </a:prstGeom>
          </p:spPr>
        </p:pic>
      </p:grpSp>
      <p:sp>
        <p:nvSpPr>
          <p:cNvPr id="22" name="テキスト ボックス 21">
            <a:extLst>
              <a:ext uri="{FF2B5EF4-FFF2-40B4-BE49-F238E27FC236}">
                <a16:creationId xmlns:a16="http://schemas.microsoft.com/office/drawing/2014/main" id="{42A5A3FD-2339-B10C-03A2-4B8233923AB2}"/>
              </a:ext>
            </a:extLst>
          </p:cNvPr>
          <p:cNvSpPr txBox="1"/>
          <p:nvPr/>
        </p:nvSpPr>
        <p:spPr>
          <a:xfrm>
            <a:off x="914964" y="4576651"/>
            <a:ext cx="8095090" cy="301044"/>
          </a:xfrm>
          <a:prstGeom prst="rect">
            <a:avLst/>
          </a:prstGeom>
          <a:noFill/>
        </p:spPr>
        <p:txBody>
          <a:bodyPr wrap="square" rtlCol="0">
            <a:spAutoFit/>
          </a:bodyPr>
          <a:lstStyle/>
          <a:p>
            <a:pPr>
              <a:lnSpc>
                <a:spcPct val="150000"/>
              </a:lnSpc>
            </a:pPr>
            <a:r>
              <a:rPr lang="ja-JP" altLang="en-US" sz="1000" dirty="0">
                <a:solidFill>
                  <a:schemeClr val="tx1">
                    <a:lumMod val="50000"/>
                    <a:lumOff val="50000"/>
                  </a:schemeClr>
                </a:solidFill>
              </a:rPr>
              <a:t>トップページ＞健康・福祉＞社会福祉法人・福祉サービス事業者等の指導監査（検査）＞障害福祉サービス＞事業者向けのお知らせ</a:t>
            </a:r>
          </a:p>
        </p:txBody>
      </p:sp>
      <p:sp>
        <p:nvSpPr>
          <p:cNvPr id="23" name="テキスト ボックス 22">
            <a:extLst>
              <a:ext uri="{FF2B5EF4-FFF2-40B4-BE49-F238E27FC236}">
                <a16:creationId xmlns:a16="http://schemas.microsoft.com/office/drawing/2014/main" id="{EAB08E43-3776-FFEC-C953-BC1DDAA0D002}"/>
              </a:ext>
            </a:extLst>
          </p:cNvPr>
          <p:cNvSpPr txBox="1"/>
          <p:nvPr/>
        </p:nvSpPr>
        <p:spPr>
          <a:xfrm>
            <a:off x="742194" y="1394066"/>
            <a:ext cx="9163806" cy="1477328"/>
          </a:xfrm>
          <a:prstGeom prst="rect">
            <a:avLst/>
          </a:prstGeom>
          <a:noFill/>
        </p:spPr>
        <p:txBody>
          <a:bodyPr wrap="square" rtlCol="0">
            <a:spAutoFit/>
          </a:bodyPr>
          <a:lstStyle/>
          <a:p>
            <a:pPr marL="232178" indent="-232178">
              <a:buFont typeface="Wingdings" panose="05000000000000000000" pitchFamily="2" charset="2"/>
              <a:buChar char="n"/>
            </a:pPr>
            <a:r>
              <a:rPr lang="ja-JP" altLang="en-US" b="1" dirty="0"/>
              <a:t>「障害者の日常生活及び社会生活を総合的に支援するための法律に基づく指定障害福祉サービス等及び基準該当障害福祉サービスに要する費用の額の算定に関する基準」</a:t>
            </a:r>
            <a:endParaRPr lang="en-US" altLang="ja-JP" b="1" dirty="0"/>
          </a:p>
          <a:p>
            <a:r>
              <a:rPr lang="ja-JP" altLang="en-US" b="1" dirty="0">
                <a:solidFill>
                  <a:schemeClr val="bg2">
                    <a:lumMod val="75000"/>
                  </a:schemeClr>
                </a:solidFill>
              </a:rPr>
              <a:t>　</a:t>
            </a:r>
            <a:r>
              <a:rPr lang="ja-JP" altLang="en-US" sz="1600" dirty="0">
                <a:solidFill>
                  <a:schemeClr val="bg2">
                    <a:lumMod val="75000"/>
                  </a:schemeClr>
                </a:solidFill>
              </a:rPr>
              <a:t>（平成１８年９月２９日厚生労働省告示第５２３号）</a:t>
            </a:r>
            <a:endParaRPr lang="en-US" altLang="ja-JP" sz="1600" dirty="0">
              <a:solidFill>
                <a:schemeClr val="bg2">
                  <a:lumMod val="75000"/>
                </a:schemeClr>
              </a:solidFill>
            </a:endParaRPr>
          </a:p>
          <a:p>
            <a:endParaRPr lang="en-US" altLang="ja-JP" dirty="0">
              <a:solidFill>
                <a:schemeClr val="bg2">
                  <a:lumMod val="75000"/>
                </a:schemeClr>
              </a:solidFill>
            </a:endParaRPr>
          </a:p>
          <a:p>
            <a:endParaRPr lang="en-US" altLang="ja-JP" dirty="0"/>
          </a:p>
        </p:txBody>
      </p:sp>
      <p:grpSp>
        <p:nvGrpSpPr>
          <p:cNvPr id="7" name="グループ化 6">
            <a:extLst>
              <a:ext uri="{FF2B5EF4-FFF2-40B4-BE49-F238E27FC236}">
                <a16:creationId xmlns:a16="http://schemas.microsoft.com/office/drawing/2014/main" id="{A8FEAD15-CC56-EC7F-7D4C-4DED70DA5271}"/>
              </a:ext>
            </a:extLst>
          </p:cNvPr>
          <p:cNvGrpSpPr/>
          <p:nvPr/>
        </p:nvGrpSpPr>
        <p:grpSpPr>
          <a:xfrm>
            <a:off x="101047" y="551547"/>
            <a:ext cx="4381657" cy="599820"/>
            <a:chOff x="464027" y="3200400"/>
            <a:chExt cx="3001008" cy="738240"/>
          </a:xfrm>
        </p:grpSpPr>
        <p:sp>
          <p:nvSpPr>
            <p:cNvPr id="17" name="四角形: 角を丸くする 16">
              <a:extLst>
                <a:ext uri="{FF2B5EF4-FFF2-40B4-BE49-F238E27FC236}">
                  <a16:creationId xmlns:a16="http://schemas.microsoft.com/office/drawing/2014/main" id="{C8176F06-F6F5-CD1B-7B9C-DDA18CF81210}"/>
                </a:ext>
              </a:extLst>
            </p:cNvPr>
            <p:cNvSpPr/>
            <p:nvPr/>
          </p:nvSpPr>
          <p:spPr>
            <a:xfrm>
              <a:off x="800100" y="3200400"/>
              <a:ext cx="2328863" cy="738240"/>
            </a:xfrm>
            <a:prstGeom prst="roundRect">
              <a:avLst>
                <a:gd name="adj" fmla="val 30214"/>
              </a:avLst>
            </a:prstGeom>
            <a:blipFill>
              <a:blip r:embed="rId7">
                <a:extLst>
                  <a:ext uri="{BEBA8EAE-BF5A-486C-A8C5-ECC9F3942E4B}">
                    <a14:imgProps xmlns:a14="http://schemas.microsoft.com/office/drawing/2010/main">
                      <a14:imgLayer r:embed="rId8">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0" name="テキスト ボックス 19">
              <a:extLst>
                <a:ext uri="{FF2B5EF4-FFF2-40B4-BE49-F238E27FC236}">
                  <a16:creationId xmlns:a16="http://schemas.microsoft.com/office/drawing/2014/main" id="{EECB8DC9-D229-0144-32F4-27EBDDDBF7E6}"/>
                </a:ext>
              </a:extLst>
            </p:cNvPr>
            <p:cNvSpPr txBox="1"/>
            <p:nvPr/>
          </p:nvSpPr>
          <p:spPr>
            <a:xfrm>
              <a:off x="464027" y="3355207"/>
              <a:ext cx="3001008" cy="416682"/>
            </a:xfrm>
            <a:prstGeom prst="rect">
              <a:avLst/>
            </a:prstGeom>
            <a:noFill/>
          </p:spPr>
          <p:txBody>
            <a:bodyPr wrap="square" rtlCol="0">
              <a:spAutoFit/>
            </a:bodyPr>
            <a:lstStyle/>
            <a:p>
              <a:pPr algn="ctr"/>
              <a:r>
                <a:rPr lang="ja-JP" altLang="en-US" sz="1600" b="1" dirty="0"/>
                <a:t>根拠法令・関係通知等</a:t>
              </a:r>
              <a:endParaRPr lang="en-US" altLang="ja-JP" sz="1600" b="1" dirty="0"/>
            </a:p>
          </p:txBody>
        </p:sp>
      </p:grpSp>
      <p:sp>
        <p:nvSpPr>
          <p:cNvPr id="2" name="テキスト ボックス 1">
            <a:extLst>
              <a:ext uri="{FF2B5EF4-FFF2-40B4-BE49-F238E27FC236}">
                <a16:creationId xmlns:a16="http://schemas.microsoft.com/office/drawing/2014/main" id="{FFCBC13E-2B4D-CD85-DDEF-DAE84BE68AF3}"/>
              </a:ext>
            </a:extLst>
          </p:cNvPr>
          <p:cNvSpPr txBox="1"/>
          <p:nvPr/>
        </p:nvSpPr>
        <p:spPr>
          <a:xfrm>
            <a:off x="4312195" y="5161922"/>
            <a:ext cx="3381375" cy="276999"/>
          </a:xfrm>
          <a:prstGeom prst="rect">
            <a:avLst/>
          </a:prstGeom>
          <a:noFill/>
        </p:spPr>
        <p:txBody>
          <a:bodyPr wrap="square" rtlCol="0">
            <a:spAutoFit/>
          </a:bodyPr>
          <a:lstStyle/>
          <a:p>
            <a:pPr algn="ctr"/>
            <a:r>
              <a:rPr kumimoji="1" lang="ja-JP" altLang="en-US" sz="1200" dirty="0"/>
              <a:t>台東区　障害福祉　指導検査</a:t>
            </a:r>
          </a:p>
        </p:txBody>
      </p:sp>
      <p:pic>
        <p:nvPicPr>
          <p:cNvPr id="27" name="オーディオ 26">
            <a:hlinkClick r:id="" action="ppaction://media"/>
            <a:extLst>
              <a:ext uri="{FF2B5EF4-FFF2-40B4-BE49-F238E27FC236}">
                <a16:creationId xmlns:a16="http://schemas.microsoft.com/office/drawing/2014/main" id="{A7000446-0251-06CC-005E-31B611D9F6D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908899597"/>
      </p:ext>
    </p:extLst>
  </p:cSld>
  <p:clrMapOvr>
    <a:masterClrMapping/>
  </p:clrMapOvr>
  <mc:AlternateContent xmlns:mc="http://schemas.openxmlformats.org/markup-compatibility/2006" xmlns:p14="http://schemas.microsoft.com/office/powerpoint/2010/main">
    <mc:Choice Requires="p14">
      <p:transition spd="slow" p14:dur="2000" advTm="52665"/>
    </mc:Choice>
    <mc:Fallback xmlns="">
      <p:transition spd="slow" advTm="5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E77607-C2E9-1ED7-36AA-FB8C623BDAB1}"/>
              </a:ext>
            </a:extLst>
          </p:cNvPr>
          <p:cNvSpPr>
            <a:spLocks noGrp="1"/>
          </p:cNvSpPr>
          <p:nvPr>
            <p:ph type="title"/>
          </p:nvPr>
        </p:nvSpPr>
        <p:spPr>
          <a:xfrm>
            <a:off x="553343" y="3575397"/>
            <a:ext cx="8543925" cy="1077020"/>
          </a:xfrm>
        </p:spPr>
        <p:txBody>
          <a:bodyPr/>
          <a:lstStyle/>
          <a:p>
            <a:pPr algn="ctr"/>
            <a:r>
              <a:rPr kumimoji="1" lang="ja-JP" altLang="en-US" b="1" dirty="0">
                <a:latin typeface="+mn-ea"/>
                <a:ea typeface="+mn-ea"/>
              </a:rPr>
              <a:t>ご清聴ありがとうございました</a:t>
            </a:r>
          </a:p>
        </p:txBody>
      </p:sp>
      <p:grpSp>
        <p:nvGrpSpPr>
          <p:cNvPr id="7" name="グループ化 6">
            <a:extLst>
              <a:ext uri="{FF2B5EF4-FFF2-40B4-BE49-F238E27FC236}">
                <a16:creationId xmlns:a16="http://schemas.microsoft.com/office/drawing/2014/main" id="{8499D316-FDAB-6E03-B76C-3DA7CA8F5196}"/>
              </a:ext>
            </a:extLst>
          </p:cNvPr>
          <p:cNvGrpSpPr/>
          <p:nvPr/>
        </p:nvGrpSpPr>
        <p:grpSpPr>
          <a:xfrm>
            <a:off x="58346" y="513428"/>
            <a:ext cx="9847654" cy="7945649"/>
            <a:chOff x="71811" y="-176981"/>
            <a:chExt cx="12120189" cy="9779260"/>
          </a:xfrm>
        </p:grpSpPr>
        <p:pic>
          <p:nvPicPr>
            <p:cNvPr id="5" name="図 4">
              <a:extLst>
                <a:ext uri="{FF2B5EF4-FFF2-40B4-BE49-F238E27FC236}">
                  <a16:creationId xmlns:a16="http://schemas.microsoft.com/office/drawing/2014/main" id="{6B4F8889-19BC-B43F-A46D-9E9F39309014}"/>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21429" b="81429" l="21072" r="78429">
                          <a14:foregroundMark x1="51122" y1="21429" x2="51122" y2="21429"/>
                          <a14:foregroundMark x1="78429" y1="66667" x2="78429" y2="66667"/>
                          <a14:foregroundMark x1="21072" y1="32857" x2="21820" y2="32857"/>
                        </a14:backgroundRemoval>
                      </a14:imgEffect>
                    </a14:imgLayer>
                  </a14:imgProps>
                </a:ext>
              </a:extLst>
            </a:blip>
            <a:srcRect l="17083" t="16535" r="17098" b="11261"/>
            <a:stretch/>
          </p:blipFill>
          <p:spPr>
            <a:xfrm>
              <a:off x="843714" y="-176981"/>
              <a:ext cx="11348286" cy="9779260"/>
            </a:xfrm>
            <a:prstGeom prst="rect">
              <a:avLst/>
            </a:prstGeom>
          </p:spPr>
        </p:pic>
        <p:pic>
          <p:nvPicPr>
            <p:cNvPr id="6" name="図 5">
              <a:extLst>
                <a:ext uri="{FF2B5EF4-FFF2-40B4-BE49-F238E27FC236}">
                  <a16:creationId xmlns:a16="http://schemas.microsoft.com/office/drawing/2014/main" id="{7BB2297A-1D49-3511-2061-95973DB795D7}"/>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rot="19985564">
              <a:off x="71811" y="139925"/>
              <a:ext cx="2079475" cy="1987346"/>
            </a:xfrm>
            <a:prstGeom prst="rect">
              <a:avLst/>
            </a:prstGeom>
          </p:spPr>
        </p:pic>
      </p:grpSp>
      <p:pic>
        <p:nvPicPr>
          <p:cNvPr id="18" name="オーディオ 17">
            <a:hlinkClick r:id="" action="ppaction://media"/>
            <a:extLst>
              <a:ext uri="{FF2B5EF4-FFF2-40B4-BE49-F238E27FC236}">
                <a16:creationId xmlns:a16="http://schemas.microsoft.com/office/drawing/2014/main" id="{037F3FBB-E050-3AB5-9BCA-62302A48023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191347140"/>
      </p:ext>
    </p:extLst>
  </p:cSld>
  <p:clrMapOvr>
    <a:masterClrMapping/>
  </p:clrMapOvr>
  <mc:AlternateContent xmlns:mc="http://schemas.openxmlformats.org/markup-compatibility/2006" xmlns:p14="http://schemas.microsoft.com/office/powerpoint/2010/main">
    <mc:Choice Requires="p14">
      <p:transition spd="slow" p14:dur="2000" advTm="19382"/>
    </mc:Choice>
    <mc:Fallback xmlns="">
      <p:transition spd="slow" advTm="1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0" fill="hold"/>
                                        <p:tgtEl>
                                          <p:spTgt spid="7"/>
                                        </p:tgtEl>
                                        <p:attrNameLst>
                                          <p:attrName>ppt_w</p:attrName>
                                        </p:attrNameLst>
                                      </p:cBhvr>
                                      <p:tavLst>
                                        <p:tav tm="0">
                                          <p:val>
                                            <p:fltVal val="0"/>
                                          </p:val>
                                        </p:tav>
                                        <p:tav tm="100000">
                                          <p:val>
                                            <p:strVal val="#ppt_w"/>
                                          </p:val>
                                        </p:tav>
                                      </p:tavLst>
                                    </p:anim>
                                    <p:anim calcmode="lin" valueType="num">
                                      <p:cBhvr>
                                        <p:cTn id="12" dur="5000" fill="hold"/>
                                        <p:tgtEl>
                                          <p:spTgt spid="7"/>
                                        </p:tgtEl>
                                        <p:attrNameLst>
                                          <p:attrName>ppt_h</p:attrName>
                                        </p:attrNameLst>
                                      </p:cBhvr>
                                      <p:tavLst>
                                        <p:tav tm="0">
                                          <p:val>
                                            <p:fltVal val="0"/>
                                          </p:val>
                                        </p:tav>
                                        <p:tav tm="100000">
                                          <p:val>
                                            <p:strVal val="#ppt_h"/>
                                          </p:val>
                                        </p:tav>
                                      </p:tavLst>
                                    </p:anim>
                                    <p:animEffect transition="in" filter="fade">
                                      <p:cBhvr>
                                        <p:cTn id="13" dur="5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図形 17">
            <a:extLst>
              <a:ext uri="{FF2B5EF4-FFF2-40B4-BE49-F238E27FC236}">
                <a16:creationId xmlns:a16="http://schemas.microsoft.com/office/drawing/2014/main" id="{5FDF586F-F143-9474-256C-8307EFBDABFF}"/>
              </a:ext>
            </a:extLst>
          </p:cNvPr>
          <p:cNvSpPr/>
          <p:nvPr/>
        </p:nvSpPr>
        <p:spPr>
          <a:xfrm rot="7104417">
            <a:off x="5110505" y="3463347"/>
            <a:ext cx="2271347" cy="3632717"/>
          </a:xfrm>
          <a:custGeom>
            <a:avLst/>
            <a:gdLst>
              <a:gd name="connsiteX0" fmla="*/ 2512461 w 2795504"/>
              <a:gd name="connsiteY0" fmla="*/ 4405951 h 4471036"/>
              <a:gd name="connsiteX1" fmla="*/ 2512461 w 2795504"/>
              <a:gd name="connsiteY1" fmla="*/ 4405950 h 4471036"/>
              <a:gd name="connsiteX2" fmla="*/ 2512461 w 2795504"/>
              <a:gd name="connsiteY2" fmla="*/ 4405950 h 4471036"/>
              <a:gd name="connsiteX3" fmla="*/ 1781015 w 2795504"/>
              <a:gd name="connsiteY3" fmla="*/ 4187993 h 4471036"/>
              <a:gd name="connsiteX4" fmla="*/ 65086 w 2795504"/>
              <a:gd name="connsiteY4" fmla="*/ 1015369 h 4471036"/>
              <a:gd name="connsiteX5" fmla="*/ 283043 w 2795504"/>
              <a:gd name="connsiteY5" fmla="*/ 283923 h 4471036"/>
              <a:gd name="connsiteX6" fmla="*/ 283044 w 2795504"/>
              <a:gd name="connsiteY6" fmla="*/ 283923 h 4471036"/>
              <a:gd name="connsiteX7" fmla="*/ 789871 w 2795504"/>
              <a:gd name="connsiteY7" fmla="*/ 280318 h 4471036"/>
              <a:gd name="connsiteX8" fmla="*/ 857783 w 2795504"/>
              <a:gd name="connsiteY8" fmla="*/ 324591 h 4471036"/>
              <a:gd name="connsiteX9" fmla="*/ 908010 w 2795504"/>
              <a:gd name="connsiteY9" fmla="*/ 0 h 4471036"/>
              <a:gd name="connsiteX10" fmla="*/ 977158 w 2795504"/>
              <a:gd name="connsiteY10" fmla="*/ 446872 h 4471036"/>
              <a:gd name="connsiteX11" fmla="*/ 1014491 w 2795504"/>
              <a:gd name="connsiteY11" fmla="*/ 501881 h 4471036"/>
              <a:gd name="connsiteX12" fmla="*/ 2730418 w 2795504"/>
              <a:gd name="connsiteY12" fmla="*/ 3674504 h 4471036"/>
              <a:gd name="connsiteX13" fmla="*/ 2602914 w 2795504"/>
              <a:gd name="connsiteY13" fmla="*/ 4344563 h 4471036"/>
              <a:gd name="connsiteX14" fmla="*/ 2512461 w 2795504"/>
              <a:gd name="connsiteY14" fmla="*/ 4405950 h 4471036"/>
              <a:gd name="connsiteX15" fmla="*/ 2411576 w 2795504"/>
              <a:gd name="connsiteY15" fmla="*/ 4448049 h 4471036"/>
              <a:gd name="connsiteX16" fmla="*/ 1781015 w 2795504"/>
              <a:gd name="connsiteY16" fmla="*/ 4187993 h 44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5504" h="4471036">
                <a:moveTo>
                  <a:pt x="2512461" y="4405951"/>
                </a:moveTo>
                <a:lnTo>
                  <a:pt x="2512461" y="4405950"/>
                </a:lnTo>
                <a:lnTo>
                  <a:pt x="2512461" y="4405950"/>
                </a:lnTo>
                <a:close/>
                <a:moveTo>
                  <a:pt x="1781015" y="4187993"/>
                </a:moveTo>
                <a:lnTo>
                  <a:pt x="65086" y="1015369"/>
                </a:lnTo>
                <a:cubicBezTo>
                  <a:pt x="-76710" y="753199"/>
                  <a:pt x="20872" y="425719"/>
                  <a:pt x="283043" y="283923"/>
                </a:cubicBezTo>
                <a:lnTo>
                  <a:pt x="283044" y="283923"/>
                </a:lnTo>
                <a:cubicBezTo>
                  <a:pt x="446901" y="195301"/>
                  <a:pt x="636269" y="200186"/>
                  <a:pt x="789871" y="280318"/>
                </a:cubicBezTo>
                <a:lnTo>
                  <a:pt x="857783" y="324591"/>
                </a:lnTo>
                <a:lnTo>
                  <a:pt x="908010" y="0"/>
                </a:lnTo>
                <a:lnTo>
                  <a:pt x="977158" y="446872"/>
                </a:lnTo>
                <a:lnTo>
                  <a:pt x="1014491" y="501881"/>
                </a:lnTo>
                <a:lnTo>
                  <a:pt x="2730418" y="3674504"/>
                </a:lnTo>
                <a:cubicBezTo>
                  <a:pt x="2854490" y="3903903"/>
                  <a:pt x="2795287" y="4183305"/>
                  <a:pt x="2602914" y="4344563"/>
                </a:cubicBezTo>
                <a:lnTo>
                  <a:pt x="2512461" y="4405950"/>
                </a:lnTo>
                <a:lnTo>
                  <a:pt x="2411576" y="4448049"/>
                </a:lnTo>
                <a:cubicBezTo>
                  <a:pt x="2171322" y="4520779"/>
                  <a:pt x="1905086" y="4417392"/>
                  <a:pt x="1781015" y="4187993"/>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463"/>
          </a:p>
        </p:txBody>
      </p:sp>
      <p:sp>
        <p:nvSpPr>
          <p:cNvPr id="6" name="テキスト ボックス 5">
            <a:extLst>
              <a:ext uri="{FF2B5EF4-FFF2-40B4-BE49-F238E27FC236}">
                <a16:creationId xmlns:a16="http://schemas.microsoft.com/office/drawing/2014/main" id="{CECA9DAC-50ED-AA5B-B9ED-D0182B56FB66}"/>
              </a:ext>
            </a:extLst>
          </p:cNvPr>
          <p:cNvSpPr txBox="1"/>
          <p:nvPr/>
        </p:nvSpPr>
        <p:spPr>
          <a:xfrm>
            <a:off x="688095" y="1578295"/>
            <a:ext cx="8722623" cy="1576009"/>
          </a:xfrm>
          <a:prstGeom prst="rect">
            <a:avLst/>
          </a:prstGeom>
          <a:noFill/>
        </p:spPr>
        <p:txBody>
          <a:bodyPr wrap="square" rtlCol="0">
            <a:spAutoFit/>
          </a:bodyPr>
          <a:lstStyle/>
          <a:p>
            <a:pPr>
              <a:lnSpc>
                <a:spcPct val="150000"/>
              </a:lnSpc>
            </a:pPr>
            <a:r>
              <a:rPr lang="ja-JP" altLang="en-US" sz="2000" b="1" dirty="0"/>
              <a:t>　</a:t>
            </a:r>
            <a:r>
              <a:rPr lang="ja-JP" altLang="en-US" sz="2400" b="1" dirty="0"/>
              <a:t>身体拘束の適正化に係る運営基準を満たしていない場合は、</a:t>
            </a:r>
            <a:endParaRPr lang="en-US" altLang="ja-JP" sz="2400" b="1" dirty="0"/>
          </a:p>
          <a:p>
            <a:pPr>
              <a:lnSpc>
                <a:spcPct val="150000"/>
              </a:lnSpc>
            </a:pPr>
            <a:r>
              <a:rPr lang="ja-JP" altLang="en-US" sz="2400" b="1" dirty="0"/>
              <a:t>基本報酬が減算となります！</a:t>
            </a:r>
            <a:r>
              <a:rPr lang="ja-JP" altLang="en-US" sz="1600" dirty="0"/>
              <a:t>（令和</a:t>
            </a:r>
            <a:r>
              <a:rPr lang="en-US" altLang="ja-JP" sz="1600" dirty="0"/>
              <a:t>5</a:t>
            </a:r>
            <a:r>
              <a:rPr lang="ja-JP" altLang="en-US" sz="1600" dirty="0"/>
              <a:t>年</a:t>
            </a:r>
            <a:r>
              <a:rPr lang="en-US" altLang="ja-JP" sz="1600" dirty="0"/>
              <a:t>4</a:t>
            </a:r>
            <a:r>
              <a:rPr lang="ja-JP" altLang="en-US" sz="1600" dirty="0"/>
              <a:t>月～）</a:t>
            </a:r>
            <a:endParaRPr lang="en-US" altLang="ja-JP" sz="1600" dirty="0"/>
          </a:p>
          <a:p>
            <a:pPr>
              <a:lnSpc>
                <a:spcPct val="150000"/>
              </a:lnSpc>
            </a:pPr>
            <a:r>
              <a:rPr lang="ja-JP" altLang="en-US" dirty="0"/>
              <a:t>　</a:t>
            </a:r>
            <a:endParaRPr lang="ja-JP" altLang="en-US" sz="1600" dirty="0"/>
          </a:p>
        </p:txBody>
      </p:sp>
      <p:sp>
        <p:nvSpPr>
          <p:cNvPr id="13" name="テキスト ボックス 12">
            <a:extLst>
              <a:ext uri="{FF2B5EF4-FFF2-40B4-BE49-F238E27FC236}">
                <a16:creationId xmlns:a16="http://schemas.microsoft.com/office/drawing/2014/main" id="{31A233F0-F26E-B881-E66A-0CE394701463}"/>
              </a:ext>
            </a:extLst>
          </p:cNvPr>
          <p:cNvSpPr txBox="1"/>
          <p:nvPr/>
        </p:nvSpPr>
        <p:spPr>
          <a:xfrm>
            <a:off x="4398479" y="4905406"/>
            <a:ext cx="3695405" cy="664477"/>
          </a:xfrm>
          <a:prstGeom prst="rect">
            <a:avLst/>
          </a:prstGeom>
          <a:noFill/>
        </p:spPr>
        <p:txBody>
          <a:bodyPr wrap="square" rtlCol="0">
            <a:spAutoFit/>
          </a:bodyPr>
          <a:lstStyle/>
          <a:p>
            <a:pPr>
              <a:lnSpc>
                <a:spcPct val="150000"/>
              </a:lnSpc>
            </a:pPr>
            <a:r>
              <a:rPr lang="ja-JP" altLang="en-US" sz="1300" dirty="0">
                <a:solidFill>
                  <a:schemeClr val="bg2">
                    <a:lumMod val="50000"/>
                  </a:schemeClr>
                </a:solidFill>
              </a:rPr>
              <a:t>介護保険サービスとは異なる部分もあるので、注意しましょう！</a:t>
            </a:r>
          </a:p>
        </p:txBody>
      </p:sp>
      <p:grpSp>
        <p:nvGrpSpPr>
          <p:cNvPr id="4" name="グループ化 3">
            <a:extLst>
              <a:ext uri="{FF2B5EF4-FFF2-40B4-BE49-F238E27FC236}">
                <a16:creationId xmlns:a16="http://schemas.microsoft.com/office/drawing/2014/main" id="{8CF6A8B0-3DA5-2162-C9C8-4B1A88F0E52C}"/>
              </a:ext>
            </a:extLst>
          </p:cNvPr>
          <p:cNvGrpSpPr/>
          <p:nvPr/>
        </p:nvGrpSpPr>
        <p:grpSpPr>
          <a:xfrm>
            <a:off x="229682" y="620035"/>
            <a:ext cx="2438319" cy="599820"/>
            <a:chOff x="464027" y="3200400"/>
            <a:chExt cx="3001008" cy="738240"/>
          </a:xfrm>
        </p:grpSpPr>
        <p:sp>
          <p:nvSpPr>
            <p:cNvPr id="2" name="四角形: 角を丸くする 1">
              <a:extLst>
                <a:ext uri="{FF2B5EF4-FFF2-40B4-BE49-F238E27FC236}">
                  <a16:creationId xmlns:a16="http://schemas.microsoft.com/office/drawing/2014/main" id="{DD1FF891-6CE6-0781-C1FF-F10B3E7DCF34}"/>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3" name="テキスト ボックス 2">
              <a:extLst>
                <a:ext uri="{FF2B5EF4-FFF2-40B4-BE49-F238E27FC236}">
                  <a16:creationId xmlns:a16="http://schemas.microsoft.com/office/drawing/2014/main" id="{772B3AC6-D9CE-D1A8-F124-7F8F28B00E3E}"/>
                </a:ext>
              </a:extLst>
            </p:cNvPr>
            <p:cNvSpPr txBox="1"/>
            <p:nvPr/>
          </p:nvSpPr>
          <p:spPr>
            <a:xfrm>
              <a:off x="464027" y="3355207"/>
              <a:ext cx="3001008" cy="454562"/>
            </a:xfrm>
            <a:prstGeom prst="rect">
              <a:avLst/>
            </a:prstGeom>
            <a:noFill/>
          </p:spPr>
          <p:txBody>
            <a:bodyPr wrap="square" rtlCol="0">
              <a:spAutoFit/>
            </a:bodyPr>
            <a:lstStyle/>
            <a:p>
              <a:pPr algn="ctr"/>
              <a:r>
                <a:rPr lang="ja-JP" altLang="en-US" b="1" dirty="0"/>
                <a:t>はじめに</a:t>
              </a:r>
            </a:p>
          </p:txBody>
        </p:sp>
      </p:grpSp>
      <p:sp>
        <p:nvSpPr>
          <p:cNvPr id="5" name="テキスト ボックス 4">
            <a:extLst>
              <a:ext uri="{FF2B5EF4-FFF2-40B4-BE49-F238E27FC236}">
                <a16:creationId xmlns:a16="http://schemas.microsoft.com/office/drawing/2014/main" id="{2F24094C-A0B5-CE4A-F822-B1CEC628AB4E}"/>
              </a:ext>
            </a:extLst>
          </p:cNvPr>
          <p:cNvSpPr txBox="1"/>
          <p:nvPr/>
        </p:nvSpPr>
        <p:spPr>
          <a:xfrm>
            <a:off x="502740" y="2928523"/>
            <a:ext cx="8907977" cy="1679883"/>
          </a:xfrm>
          <a:prstGeom prst="rect">
            <a:avLst/>
          </a:prstGeom>
          <a:noFill/>
        </p:spPr>
        <p:txBody>
          <a:bodyPr wrap="square" rtlCol="0">
            <a:spAutoFit/>
          </a:bodyPr>
          <a:lstStyle/>
          <a:p>
            <a:pPr>
              <a:lnSpc>
                <a:spcPct val="200000"/>
              </a:lnSpc>
            </a:pPr>
            <a:r>
              <a:rPr lang="ja-JP" altLang="en-US" dirty="0"/>
              <a:t>令和３年度の報酬改定に伴う運営基準の改正により、身体拘束の適正化の推進のため、事業所の取り組みが令和４年度より義務化されています。</a:t>
            </a:r>
            <a:endParaRPr lang="en-US" altLang="ja-JP" dirty="0"/>
          </a:p>
          <a:p>
            <a:pPr>
              <a:lnSpc>
                <a:spcPct val="200000"/>
              </a:lnSpc>
            </a:pPr>
            <a:r>
              <a:rPr lang="ja-JP" altLang="en-US" dirty="0"/>
              <a:t>障害福祉サービスにおける身体拘束の適正化の内容について改めて確認しましょう。</a:t>
            </a:r>
          </a:p>
        </p:txBody>
      </p:sp>
      <p:pic>
        <p:nvPicPr>
          <p:cNvPr id="58" name="オーディオ 57">
            <a:hlinkClick r:id="" action="ppaction://media"/>
            <a:extLst>
              <a:ext uri="{FF2B5EF4-FFF2-40B4-BE49-F238E27FC236}">
                <a16:creationId xmlns:a16="http://schemas.microsoft.com/office/drawing/2014/main" id="{2B50EFE8-2929-9F8C-15E2-83441CF0816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778567895"/>
      </p:ext>
    </p:extLst>
  </p:cSld>
  <p:clrMapOvr>
    <a:masterClrMapping/>
  </p:clrMapOvr>
  <mc:AlternateContent xmlns:mc="http://schemas.openxmlformats.org/markup-compatibility/2006" xmlns:p14="http://schemas.microsoft.com/office/powerpoint/2010/main">
    <mc:Choice Requires="p14">
      <p:transition spd="slow" p14:dur="2000" advTm="28535"/>
    </mc:Choice>
    <mc:Fallback xmlns="">
      <p:transition spd="slow" advTm="28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図形 17">
            <a:extLst>
              <a:ext uri="{FF2B5EF4-FFF2-40B4-BE49-F238E27FC236}">
                <a16:creationId xmlns:a16="http://schemas.microsoft.com/office/drawing/2014/main" id="{3AA3F9A3-5EAD-3C46-0D49-437228498687}"/>
              </a:ext>
            </a:extLst>
          </p:cNvPr>
          <p:cNvSpPr/>
          <p:nvPr/>
        </p:nvSpPr>
        <p:spPr>
          <a:xfrm rot="7104417">
            <a:off x="4621014" y="3096973"/>
            <a:ext cx="2597690" cy="4206272"/>
          </a:xfrm>
          <a:custGeom>
            <a:avLst/>
            <a:gdLst>
              <a:gd name="connsiteX0" fmla="*/ 2512461 w 2795504"/>
              <a:gd name="connsiteY0" fmla="*/ 4405951 h 4471036"/>
              <a:gd name="connsiteX1" fmla="*/ 2512461 w 2795504"/>
              <a:gd name="connsiteY1" fmla="*/ 4405950 h 4471036"/>
              <a:gd name="connsiteX2" fmla="*/ 2512461 w 2795504"/>
              <a:gd name="connsiteY2" fmla="*/ 4405950 h 4471036"/>
              <a:gd name="connsiteX3" fmla="*/ 1781015 w 2795504"/>
              <a:gd name="connsiteY3" fmla="*/ 4187993 h 4471036"/>
              <a:gd name="connsiteX4" fmla="*/ 65086 w 2795504"/>
              <a:gd name="connsiteY4" fmla="*/ 1015369 h 4471036"/>
              <a:gd name="connsiteX5" fmla="*/ 283043 w 2795504"/>
              <a:gd name="connsiteY5" fmla="*/ 283923 h 4471036"/>
              <a:gd name="connsiteX6" fmla="*/ 283044 w 2795504"/>
              <a:gd name="connsiteY6" fmla="*/ 283923 h 4471036"/>
              <a:gd name="connsiteX7" fmla="*/ 789871 w 2795504"/>
              <a:gd name="connsiteY7" fmla="*/ 280318 h 4471036"/>
              <a:gd name="connsiteX8" fmla="*/ 857783 w 2795504"/>
              <a:gd name="connsiteY8" fmla="*/ 324591 h 4471036"/>
              <a:gd name="connsiteX9" fmla="*/ 908010 w 2795504"/>
              <a:gd name="connsiteY9" fmla="*/ 0 h 4471036"/>
              <a:gd name="connsiteX10" fmla="*/ 977158 w 2795504"/>
              <a:gd name="connsiteY10" fmla="*/ 446872 h 4471036"/>
              <a:gd name="connsiteX11" fmla="*/ 1014491 w 2795504"/>
              <a:gd name="connsiteY11" fmla="*/ 501881 h 4471036"/>
              <a:gd name="connsiteX12" fmla="*/ 2730418 w 2795504"/>
              <a:gd name="connsiteY12" fmla="*/ 3674504 h 4471036"/>
              <a:gd name="connsiteX13" fmla="*/ 2602914 w 2795504"/>
              <a:gd name="connsiteY13" fmla="*/ 4344563 h 4471036"/>
              <a:gd name="connsiteX14" fmla="*/ 2512461 w 2795504"/>
              <a:gd name="connsiteY14" fmla="*/ 4405950 h 4471036"/>
              <a:gd name="connsiteX15" fmla="*/ 2411576 w 2795504"/>
              <a:gd name="connsiteY15" fmla="*/ 4448049 h 4471036"/>
              <a:gd name="connsiteX16" fmla="*/ 1781015 w 2795504"/>
              <a:gd name="connsiteY16" fmla="*/ 4187993 h 44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5504" h="4471036">
                <a:moveTo>
                  <a:pt x="2512461" y="4405951"/>
                </a:moveTo>
                <a:lnTo>
                  <a:pt x="2512461" y="4405950"/>
                </a:lnTo>
                <a:lnTo>
                  <a:pt x="2512461" y="4405950"/>
                </a:lnTo>
                <a:close/>
                <a:moveTo>
                  <a:pt x="1781015" y="4187993"/>
                </a:moveTo>
                <a:lnTo>
                  <a:pt x="65086" y="1015369"/>
                </a:lnTo>
                <a:cubicBezTo>
                  <a:pt x="-76710" y="753199"/>
                  <a:pt x="20872" y="425719"/>
                  <a:pt x="283043" y="283923"/>
                </a:cubicBezTo>
                <a:lnTo>
                  <a:pt x="283044" y="283923"/>
                </a:lnTo>
                <a:cubicBezTo>
                  <a:pt x="446901" y="195301"/>
                  <a:pt x="636269" y="200186"/>
                  <a:pt x="789871" y="280318"/>
                </a:cubicBezTo>
                <a:lnTo>
                  <a:pt x="857783" y="324591"/>
                </a:lnTo>
                <a:lnTo>
                  <a:pt x="908010" y="0"/>
                </a:lnTo>
                <a:lnTo>
                  <a:pt x="977158" y="446872"/>
                </a:lnTo>
                <a:lnTo>
                  <a:pt x="1014491" y="501881"/>
                </a:lnTo>
                <a:lnTo>
                  <a:pt x="2730418" y="3674504"/>
                </a:lnTo>
                <a:cubicBezTo>
                  <a:pt x="2854490" y="3903903"/>
                  <a:pt x="2795287" y="4183305"/>
                  <a:pt x="2602914" y="4344563"/>
                </a:cubicBezTo>
                <a:lnTo>
                  <a:pt x="2512461" y="4405950"/>
                </a:lnTo>
                <a:lnTo>
                  <a:pt x="2411576" y="4448049"/>
                </a:lnTo>
                <a:cubicBezTo>
                  <a:pt x="2171322" y="4520779"/>
                  <a:pt x="1905086" y="4417392"/>
                  <a:pt x="1781015" y="4187993"/>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463"/>
          </a:p>
        </p:txBody>
      </p:sp>
      <p:sp>
        <p:nvSpPr>
          <p:cNvPr id="4" name="テキスト ボックス 3">
            <a:extLst>
              <a:ext uri="{FF2B5EF4-FFF2-40B4-BE49-F238E27FC236}">
                <a16:creationId xmlns:a16="http://schemas.microsoft.com/office/drawing/2014/main" id="{2ADFDC1C-52ED-EA12-38B8-BA7FC7680516}"/>
              </a:ext>
            </a:extLst>
          </p:cNvPr>
          <p:cNvSpPr txBox="1"/>
          <p:nvPr/>
        </p:nvSpPr>
        <p:spPr>
          <a:xfrm>
            <a:off x="257323" y="1660668"/>
            <a:ext cx="9391353" cy="2702086"/>
          </a:xfrm>
          <a:prstGeom prst="rect">
            <a:avLst/>
          </a:prstGeom>
          <a:noFill/>
        </p:spPr>
        <p:txBody>
          <a:bodyPr wrap="square" rtlCol="0">
            <a:spAutoFit/>
          </a:bodyPr>
          <a:lstStyle/>
          <a:p>
            <a:pPr>
              <a:lnSpc>
                <a:spcPct val="150000"/>
              </a:lnSpc>
            </a:pPr>
            <a:r>
              <a:rPr lang="ja-JP" altLang="en-US" sz="2400" b="1" dirty="0"/>
              <a:t>身体拘束：　</a:t>
            </a:r>
            <a:r>
              <a:rPr lang="ja-JP" altLang="en-US" sz="2000" dirty="0"/>
              <a:t>本人の身体の機能や行動を制限する目的で行われる行為のこと</a:t>
            </a:r>
            <a:endParaRPr lang="en-US" altLang="ja-JP" sz="2000" dirty="0"/>
          </a:p>
          <a:p>
            <a:pPr>
              <a:lnSpc>
                <a:spcPct val="150000"/>
              </a:lnSpc>
            </a:pPr>
            <a:endParaRPr lang="en-US" altLang="ja-JP" dirty="0"/>
          </a:p>
          <a:p>
            <a:pPr>
              <a:lnSpc>
                <a:spcPct val="200000"/>
              </a:lnSpc>
            </a:pPr>
            <a:r>
              <a:rPr lang="ja-JP" altLang="en-US" dirty="0"/>
              <a:t>　不適切な身体拘束は、障害者の意思にかかわらず身体的・物理的な自由を奪い、行動を抑制または停止させる行為であり、障害者の能力や権利を奪うことにつながりかねません。</a:t>
            </a:r>
            <a:endParaRPr lang="en-US" altLang="ja-JP" dirty="0"/>
          </a:p>
          <a:p>
            <a:pPr>
              <a:lnSpc>
                <a:spcPct val="200000"/>
              </a:lnSpc>
            </a:pPr>
            <a:r>
              <a:rPr lang="ja-JP" altLang="en-US" dirty="0"/>
              <a:t>そのため、</a:t>
            </a:r>
            <a:r>
              <a:rPr lang="ja-JP" altLang="en-US" sz="2000" b="1" dirty="0"/>
              <a:t>緊急やむを得ない場合を除き禁止されています。</a:t>
            </a:r>
            <a:endParaRPr lang="en-US" altLang="ja-JP" b="1" dirty="0"/>
          </a:p>
        </p:txBody>
      </p:sp>
      <p:sp>
        <p:nvSpPr>
          <p:cNvPr id="2" name="テキスト ボックス 1">
            <a:extLst>
              <a:ext uri="{FF2B5EF4-FFF2-40B4-BE49-F238E27FC236}">
                <a16:creationId xmlns:a16="http://schemas.microsoft.com/office/drawing/2014/main" id="{C9F3B311-6216-4CFC-7DDE-891893B04147}"/>
              </a:ext>
            </a:extLst>
          </p:cNvPr>
          <p:cNvSpPr txBox="1"/>
          <p:nvPr/>
        </p:nvSpPr>
        <p:spPr>
          <a:xfrm>
            <a:off x="3904149" y="4796463"/>
            <a:ext cx="4031418" cy="698461"/>
          </a:xfrm>
          <a:prstGeom prst="rect">
            <a:avLst/>
          </a:prstGeom>
          <a:noFill/>
        </p:spPr>
        <p:txBody>
          <a:bodyPr wrap="square" rtlCol="0">
            <a:spAutoFit/>
          </a:bodyPr>
          <a:lstStyle/>
          <a:p>
            <a:pPr>
              <a:lnSpc>
                <a:spcPct val="150000"/>
              </a:lnSpc>
            </a:pPr>
            <a:r>
              <a:rPr lang="ja-JP" altLang="en-US" sz="1300" dirty="0">
                <a:ln w="0"/>
              </a:rPr>
              <a:t>「正当な理由なく障害者の身体を拘束すること」は</a:t>
            </a:r>
            <a:r>
              <a:rPr lang="ja-JP" altLang="en-US" sz="1463" b="1" dirty="0">
                <a:ln w="0"/>
              </a:rPr>
              <a:t>身体的虐待</a:t>
            </a:r>
            <a:r>
              <a:rPr lang="ja-JP" altLang="en-US" sz="1463" dirty="0">
                <a:ln w="0"/>
              </a:rPr>
              <a:t>に該当</a:t>
            </a:r>
            <a:r>
              <a:rPr lang="ja-JP" altLang="en-US" sz="1300" dirty="0">
                <a:ln w="0"/>
              </a:rPr>
              <a:t>します！</a:t>
            </a:r>
            <a:r>
              <a:rPr lang="ja-JP" altLang="en-US" sz="1138" dirty="0">
                <a:ln w="0"/>
              </a:rPr>
              <a:t>（障害者虐待防止法）</a:t>
            </a:r>
          </a:p>
        </p:txBody>
      </p:sp>
      <p:grpSp>
        <p:nvGrpSpPr>
          <p:cNvPr id="6" name="グループ化 5">
            <a:extLst>
              <a:ext uri="{FF2B5EF4-FFF2-40B4-BE49-F238E27FC236}">
                <a16:creationId xmlns:a16="http://schemas.microsoft.com/office/drawing/2014/main" id="{70A45B2C-59AE-60E3-CDCB-C0CEDAC114E7}"/>
              </a:ext>
            </a:extLst>
          </p:cNvPr>
          <p:cNvGrpSpPr/>
          <p:nvPr/>
        </p:nvGrpSpPr>
        <p:grpSpPr>
          <a:xfrm>
            <a:off x="460961" y="619721"/>
            <a:ext cx="2438319" cy="769535"/>
            <a:chOff x="695924" y="3200400"/>
            <a:chExt cx="3001008" cy="947119"/>
          </a:xfrm>
        </p:grpSpPr>
        <p:sp>
          <p:nvSpPr>
            <p:cNvPr id="9" name="四角形: 角を丸くする 8">
              <a:extLst>
                <a:ext uri="{FF2B5EF4-FFF2-40B4-BE49-F238E27FC236}">
                  <a16:creationId xmlns:a16="http://schemas.microsoft.com/office/drawing/2014/main" id="{09F7B40E-78FC-3027-049C-5F6EE5DE9FB6}"/>
                </a:ext>
              </a:extLst>
            </p:cNvPr>
            <p:cNvSpPr/>
            <p:nvPr/>
          </p:nvSpPr>
          <p:spPr>
            <a:xfrm>
              <a:off x="800100" y="3200400"/>
              <a:ext cx="2792657"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0" name="テキスト ボックス 9">
              <a:extLst>
                <a:ext uri="{FF2B5EF4-FFF2-40B4-BE49-F238E27FC236}">
                  <a16:creationId xmlns:a16="http://schemas.microsoft.com/office/drawing/2014/main" id="{24FB7FD9-5900-5717-05BF-9F0B31D616C1}"/>
                </a:ext>
              </a:extLst>
            </p:cNvPr>
            <p:cNvSpPr txBox="1"/>
            <p:nvPr/>
          </p:nvSpPr>
          <p:spPr>
            <a:xfrm>
              <a:off x="695924" y="3427796"/>
              <a:ext cx="3001008" cy="719723"/>
            </a:xfrm>
            <a:prstGeom prst="rect">
              <a:avLst/>
            </a:prstGeom>
            <a:noFill/>
          </p:spPr>
          <p:txBody>
            <a:bodyPr wrap="square" rtlCol="0">
              <a:spAutoFit/>
            </a:bodyPr>
            <a:lstStyle/>
            <a:p>
              <a:pPr algn="ctr"/>
              <a:r>
                <a:rPr lang="ja-JP" altLang="en-US" sz="1600" b="1" dirty="0"/>
                <a:t>身体拘束ってなに？</a:t>
              </a:r>
            </a:p>
            <a:p>
              <a:pPr algn="ctr"/>
              <a:endParaRPr lang="ja-JP" altLang="en-US" sz="1600" b="1" dirty="0"/>
            </a:p>
          </p:txBody>
        </p:sp>
      </p:grpSp>
      <p:pic>
        <p:nvPicPr>
          <p:cNvPr id="24" name="オーディオ 23">
            <a:hlinkClick r:id="" action="ppaction://media"/>
            <a:extLst>
              <a:ext uri="{FF2B5EF4-FFF2-40B4-BE49-F238E27FC236}">
                <a16:creationId xmlns:a16="http://schemas.microsoft.com/office/drawing/2014/main" id="{09A1B08C-BDCE-0795-A728-A8CF0B0142C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919505297"/>
      </p:ext>
    </p:extLst>
  </p:cSld>
  <p:clrMapOvr>
    <a:masterClrMapping/>
  </p:clrMapOvr>
  <mc:AlternateContent xmlns:mc="http://schemas.openxmlformats.org/markup-compatibility/2006" xmlns:p14="http://schemas.microsoft.com/office/powerpoint/2010/main">
    <mc:Choice Requires="p14">
      <p:transition spd="slow" p14:dur="2000" advTm="35856"/>
    </mc:Choice>
    <mc:Fallback xmlns="">
      <p:transition spd="slow" advTm="3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0D25C5E-A454-8437-4957-1F5945B3DDA6}"/>
              </a:ext>
            </a:extLst>
          </p:cNvPr>
          <p:cNvGrpSpPr/>
          <p:nvPr/>
        </p:nvGrpSpPr>
        <p:grpSpPr>
          <a:xfrm>
            <a:off x="89104" y="245397"/>
            <a:ext cx="3012688" cy="710556"/>
            <a:chOff x="464027" y="3200400"/>
            <a:chExt cx="3001008" cy="874530"/>
          </a:xfrm>
        </p:grpSpPr>
        <p:sp>
          <p:nvSpPr>
            <p:cNvPr id="16" name="四角形: 角を丸くする 15">
              <a:extLst>
                <a:ext uri="{FF2B5EF4-FFF2-40B4-BE49-F238E27FC236}">
                  <a16:creationId xmlns:a16="http://schemas.microsoft.com/office/drawing/2014/main" id="{E08D7FDF-0653-DB2F-BE98-EEB614B8F8F2}"/>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7" name="テキスト ボックス 16">
              <a:extLst>
                <a:ext uri="{FF2B5EF4-FFF2-40B4-BE49-F238E27FC236}">
                  <a16:creationId xmlns:a16="http://schemas.microsoft.com/office/drawing/2014/main" id="{4B93E9B8-1200-9D28-2152-50121423B4CC}"/>
                </a:ext>
              </a:extLst>
            </p:cNvPr>
            <p:cNvSpPr txBox="1"/>
            <p:nvPr/>
          </p:nvSpPr>
          <p:spPr>
            <a:xfrm>
              <a:off x="464027" y="3355207"/>
              <a:ext cx="3001008" cy="719723"/>
            </a:xfrm>
            <a:prstGeom prst="rect">
              <a:avLst/>
            </a:prstGeom>
            <a:noFill/>
          </p:spPr>
          <p:txBody>
            <a:bodyPr wrap="square" rtlCol="0">
              <a:spAutoFit/>
            </a:bodyPr>
            <a:lstStyle/>
            <a:p>
              <a:pPr algn="ctr"/>
              <a:r>
                <a:rPr lang="ja-JP" altLang="en-US" sz="1600" b="1" dirty="0"/>
                <a:t>身体拘束の具体例</a:t>
              </a:r>
            </a:p>
            <a:p>
              <a:pPr algn="ctr"/>
              <a:endParaRPr lang="ja-JP" altLang="en-US" sz="1600" b="1" dirty="0"/>
            </a:p>
          </p:txBody>
        </p:sp>
      </p:grpSp>
      <p:sp>
        <p:nvSpPr>
          <p:cNvPr id="18" name="テキスト ボックス 17">
            <a:extLst>
              <a:ext uri="{FF2B5EF4-FFF2-40B4-BE49-F238E27FC236}">
                <a16:creationId xmlns:a16="http://schemas.microsoft.com/office/drawing/2014/main" id="{433B8590-98F4-8D90-0001-60A7F18D3F6E}"/>
              </a:ext>
            </a:extLst>
          </p:cNvPr>
          <p:cNvSpPr txBox="1"/>
          <p:nvPr/>
        </p:nvSpPr>
        <p:spPr>
          <a:xfrm>
            <a:off x="3101791" y="155951"/>
            <a:ext cx="6990303" cy="3895875"/>
          </a:xfrm>
          <a:prstGeom prst="rect">
            <a:avLst/>
          </a:prstGeom>
          <a:noFill/>
        </p:spPr>
        <p:txBody>
          <a:bodyPr wrap="square" rtlCol="0">
            <a:spAutoFit/>
          </a:bodyPr>
          <a:lstStyle/>
          <a:p>
            <a:pPr marL="232178" indent="-232178">
              <a:lnSpc>
                <a:spcPct val="200000"/>
              </a:lnSpc>
              <a:buFont typeface="Wingdings" panose="05000000000000000000" pitchFamily="2" charset="2"/>
              <a:buChar char="l"/>
            </a:pPr>
            <a:r>
              <a:rPr lang="ja-JP" altLang="en-US" dirty="0"/>
              <a:t>車いすやベッド等に縛りつける</a:t>
            </a:r>
            <a:endParaRPr lang="en-US" altLang="ja-JP" dirty="0"/>
          </a:p>
          <a:p>
            <a:pPr marL="232178" indent="-232178">
              <a:lnSpc>
                <a:spcPct val="200000"/>
              </a:lnSpc>
              <a:buFont typeface="Wingdings" panose="05000000000000000000" pitchFamily="2" charset="2"/>
              <a:buChar char="l"/>
            </a:pPr>
            <a:r>
              <a:rPr lang="ja-JP" altLang="en-US" dirty="0"/>
              <a:t>手指の機能を制限するために、ミトン型の手袋を付ける</a:t>
            </a:r>
            <a:endParaRPr lang="en-US" altLang="ja-JP" dirty="0"/>
          </a:p>
          <a:p>
            <a:pPr marL="232178" indent="-232178">
              <a:lnSpc>
                <a:spcPct val="200000"/>
              </a:lnSpc>
              <a:buFont typeface="Wingdings" panose="05000000000000000000" pitchFamily="2" charset="2"/>
              <a:buChar char="l"/>
            </a:pPr>
            <a:r>
              <a:rPr lang="ja-JP" altLang="en-US" dirty="0"/>
              <a:t>行動を制限するために介護服（つなぎ服）を着せる</a:t>
            </a:r>
            <a:endParaRPr lang="en-US" altLang="ja-JP" dirty="0"/>
          </a:p>
          <a:p>
            <a:pPr marL="232178" indent="-232178">
              <a:lnSpc>
                <a:spcPct val="200000"/>
              </a:lnSpc>
              <a:buFont typeface="Wingdings" panose="05000000000000000000" pitchFamily="2" charset="2"/>
              <a:buChar char="l"/>
            </a:pPr>
            <a:r>
              <a:rPr lang="ja-JP" altLang="en-US" dirty="0"/>
              <a:t>支援者が自分の体で利用者を押さえつけて行動を制限する</a:t>
            </a:r>
            <a:endParaRPr lang="en-US" altLang="ja-JP" dirty="0"/>
          </a:p>
          <a:p>
            <a:pPr marL="232178" indent="-232178">
              <a:lnSpc>
                <a:spcPct val="200000"/>
              </a:lnSpc>
              <a:buFont typeface="Wingdings" panose="05000000000000000000" pitchFamily="2" charset="2"/>
              <a:buChar char="l"/>
            </a:pPr>
            <a:r>
              <a:rPr lang="ja-JP" altLang="en-US" dirty="0"/>
              <a:t>行動を落ち着かせるために、向精神薬を過剰に服用させる</a:t>
            </a:r>
            <a:endParaRPr lang="en-US" altLang="ja-JP" dirty="0"/>
          </a:p>
          <a:p>
            <a:pPr marL="232178" indent="-232178">
              <a:lnSpc>
                <a:spcPct val="200000"/>
              </a:lnSpc>
              <a:buFont typeface="Wingdings" panose="05000000000000000000" pitchFamily="2" charset="2"/>
              <a:buChar char="l"/>
            </a:pPr>
            <a:r>
              <a:rPr lang="ja-JP" altLang="en-US" dirty="0"/>
              <a:t>自分の意思で開けることのできない居室等に隔離している</a:t>
            </a:r>
            <a:endParaRPr lang="en-US" altLang="ja-JP" dirty="0"/>
          </a:p>
          <a:p>
            <a:pPr>
              <a:lnSpc>
                <a:spcPct val="200000"/>
              </a:lnSpc>
            </a:pPr>
            <a:r>
              <a:rPr lang="ja-JP" altLang="en-US" dirty="0"/>
              <a:t>　　　　　　　　　　　　　　　　　　　　　　　　</a:t>
            </a:r>
            <a:endParaRPr lang="en-US" altLang="ja-JP" sz="2000" dirty="0"/>
          </a:p>
        </p:txBody>
      </p:sp>
      <p:grpSp>
        <p:nvGrpSpPr>
          <p:cNvPr id="19" name="グループ化 18">
            <a:extLst>
              <a:ext uri="{FF2B5EF4-FFF2-40B4-BE49-F238E27FC236}">
                <a16:creationId xmlns:a16="http://schemas.microsoft.com/office/drawing/2014/main" id="{65F7A327-065C-5921-D5CF-468274662A28}"/>
              </a:ext>
            </a:extLst>
          </p:cNvPr>
          <p:cNvGrpSpPr/>
          <p:nvPr/>
        </p:nvGrpSpPr>
        <p:grpSpPr>
          <a:xfrm>
            <a:off x="-286883" y="3578478"/>
            <a:ext cx="3726359" cy="710556"/>
            <a:chOff x="464027" y="3200400"/>
            <a:chExt cx="3001008" cy="874530"/>
          </a:xfrm>
        </p:grpSpPr>
        <p:sp>
          <p:nvSpPr>
            <p:cNvPr id="20" name="四角形: 角を丸くする 19">
              <a:extLst>
                <a:ext uri="{FF2B5EF4-FFF2-40B4-BE49-F238E27FC236}">
                  <a16:creationId xmlns:a16="http://schemas.microsoft.com/office/drawing/2014/main" id="{DB604429-6B4E-747D-1FA3-CEE34F896113}"/>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1" name="テキスト ボックス 20">
              <a:extLst>
                <a:ext uri="{FF2B5EF4-FFF2-40B4-BE49-F238E27FC236}">
                  <a16:creationId xmlns:a16="http://schemas.microsoft.com/office/drawing/2014/main" id="{925A11AA-8D33-9200-D6FB-311BBEA017D5}"/>
                </a:ext>
              </a:extLst>
            </p:cNvPr>
            <p:cNvSpPr txBox="1"/>
            <p:nvPr/>
          </p:nvSpPr>
          <p:spPr>
            <a:xfrm>
              <a:off x="464027" y="3355207"/>
              <a:ext cx="3001008" cy="719723"/>
            </a:xfrm>
            <a:prstGeom prst="rect">
              <a:avLst/>
            </a:prstGeom>
            <a:noFill/>
          </p:spPr>
          <p:txBody>
            <a:bodyPr wrap="square" rtlCol="0">
              <a:spAutoFit/>
            </a:bodyPr>
            <a:lstStyle/>
            <a:p>
              <a:pPr algn="ctr"/>
              <a:r>
                <a:rPr lang="ja-JP" altLang="en-US" sz="1600" b="1" dirty="0"/>
                <a:t>不適切な身体拘束をすると？</a:t>
              </a:r>
            </a:p>
            <a:p>
              <a:pPr algn="ctr"/>
              <a:endParaRPr lang="ja-JP" altLang="en-US" sz="1600" b="1" dirty="0"/>
            </a:p>
          </p:txBody>
        </p:sp>
      </p:grpSp>
      <p:sp>
        <p:nvSpPr>
          <p:cNvPr id="22" name="テキスト ボックス 21">
            <a:extLst>
              <a:ext uri="{FF2B5EF4-FFF2-40B4-BE49-F238E27FC236}">
                <a16:creationId xmlns:a16="http://schemas.microsoft.com/office/drawing/2014/main" id="{E7627F54-61BB-A1F7-4FC5-96A86B704C98}"/>
              </a:ext>
            </a:extLst>
          </p:cNvPr>
          <p:cNvSpPr txBox="1"/>
          <p:nvPr/>
        </p:nvSpPr>
        <p:spPr>
          <a:xfrm>
            <a:off x="3101790" y="3684843"/>
            <a:ext cx="7069920" cy="1299010"/>
          </a:xfrm>
          <a:prstGeom prst="rect">
            <a:avLst/>
          </a:prstGeom>
          <a:noFill/>
        </p:spPr>
        <p:txBody>
          <a:bodyPr wrap="square" rtlCol="0">
            <a:spAutoFit/>
          </a:bodyPr>
          <a:lstStyle/>
          <a:p>
            <a:pPr marL="232178" indent="-232178">
              <a:lnSpc>
                <a:spcPct val="150000"/>
              </a:lnSpc>
              <a:buFont typeface="Wingdings" panose="05000000000000000000" pitchFamily="2" charset="2"/>
              <a:buChar char="l"/>
            </a:pPr>
            <a:r>
              <a:rPr lang="ja-JP" altLang="en-US" dirty="0"/>
              <a:t> 本人の尊厳を侵害、身体的・精神的な弊害</a:t>
            </a:r>
            <a:endParaRPr lang="en-US" altLang="ja-JP" dirty="0"/>
          </a:p>
          <a:p>
            <a:pPr marL="232178" indent="-232178">
              <a:lnSpc>
                <a:spcPct val="150000"/>
              </a:lnSpc>
              <a:buFont typeface="Wingdings" panose="05000000000000000000" pitchFamily="2" charset="2"/>
              <a:buChar char="l"/>
            </a:pPr>
            <a:r>
              <a:rPr lang="ja-JP" altLang="en-US" dirty="0"/>
              <a:t> 家族にも大きな精神的負担</a:t>
            </a:r>
            <a:endParaRPr lang="en-US" altLang="ja-JP" dirty="0"/>
          </a:p>
          <a:p>
            <a:pPr marL="232178" indent="-232178">
              <a:lnSpc>
                <a:spcPct val="150000"/>
              </a:lnSpc>
              <a:buFont typeface="Wingdings" panose="05000000000000000000" pitchFamily="2" charset="2"/>
              <a:buChar char="l"/>
            </a:pPr>
            <a:r>
              <a:rPr lang="ja-JP" altLang="en-US" dirty="0"/>
              <a:t> 職員のモチベーション・支援技術の低下などの悪循環が発生</a:t>
            </a:r>
            <a:endParaRPr lang="en-US" altLang="ja-JP" dirty="0"/>
          </a:p>
        </p:txBody>
      </p:sp>
      <p:grpSp>
        <p:nvGrpSpPr>
          <p:cNvPr id="2" name="グループ化 1">
            <a:extLst>
              <a:ext uri="{FF2B5EF4-FFF2-40B4-BE49-F238E27FC236}">
                <a16:creationId xmlns:a16="http://schemas.microsoft.com/office/drawing/2014/main" id="{9E9C7A54-917B-E3F0-4496-BBB8BC59D464}"/>
              </a:ext>
            </a:extLst>
          </p:cNvPr>
          <p:cNvGrpSpPr/>
          <p:nvPr/>
        </p:nvGrpSpPr>
        <p:grpSpPr>
          <a:xfrm>
            <a:off x="1117710" y="4805854"/>
            <a:ext cx="7019131" cy="2887272"/>
            <a:chOff x="2336801" y="5084953"/>
            <a:chExt cx="8638931" cy="3553565"/>
          </a:xfrm>
        </p:grpSpPr>
        <p:sp>
          <p:nvSpPr>
            <p:cNvPr id="26" name="フリーフォーム: 図形 25">
              <a:extLst>
                <a:ext uri="{FF2B5EF4-FFF2-40B4-BE49-F238E27FC236}">
                  <a16:creationId xmlns:a16="http://schemas.microsoft.com/office/drawing/2014/main" id="{14B2A64C-9871-878B-86AD-55EE4EEA6439}"/>
                </a:ext>
              </a:extLst>
            </p:cNvPr>
            <p:cNvSpPr/>
            <p:nvPr/>
          </p:nvSpPr>
          <p:spPr>
            <a:xfrm rot="4121618">
              <a:off x="4805994" y="2615760"/>
              <a:ext cx="3553565" cy="8491952"/>
            </a:xfrm>
            <a:custGeom>
              <a:avLst/>
              <a:gdLst>
                <a:gd name="connsiteX0" fmla="*/ 191580 w 3553565"/>
                <a:gd name="connsiteY0" fmla="*/ 8471430 h 8491951"/>
                <a:gd name="connsiteX1" fmla="*/ 191581 w 3553565"/>
                <a:gd name="connsiteY1" fmla="*/ 8471430 h 8491951"/>
                <a:gd name="connsiteX2" fmla="*/ 191581 w 3553565"/>
                <a:gd name="connsiteY2" fmla="*/ 8471431 h 8491951"/>
                <a:gd name="connsiteX3" fmla="*/ 3161758 w 3553565"/>
                <a:gd name="connsiteY3" fmla="*/ 0 h 8491951"/>
                <a:gd name="connsiteX4" fmla="*/ 3200722 w 3553565"/>
                <a:gd name="connsiteY4" fmla="*/ 327411 h 8491951"/>
                <a:gd name="connsiteX5" fmla="*/ 3244315 w 3553565"/>
                <a:gd name="connsiteY5" fmla="*/ 321915 h 8491951"/>
                <a:gd name="connsiteX6" fmla="*/ 3361985 w 3553565"/>
                <a:gd name="connsiteY6" fmla="*/ 342435 h 8491951"/>
                <a:gd name="connsiteX7" fmla="*/ 3361984 w 3553565"/>
                <a:gd name="connsiteY7" fmla="*/ 342436 h 8491951"/>
                <a:gd name="connsiteX8" fmla="*/ 3532925 w 3553565"/>
                <a:gd name="connsiteY8" fmla="*/ 731968 h 8491951"/>
                <a:gd name="connsiteX9" fmla="*/ 581113 w 3553565"/>
                <a:gd name="connsiteY9" fmla="*/ 8300489 h 8491951"/>
                <a:gd name="connsiteX10" fmla="*/ 309250 w 3553565"/>
                <a:gd name="connsiteY10" fmla="*/ 8491951 h 8491951"/>
                <a:gd name="connsiteX11" fmla="*/ 191581 w 3553565"/>
                <a:gd name="connsiteY11" fmla="*/ 8471430 h 8491951"/>
                <a:gd name="connsiteX12" fmla="*/ 91089 w 3553565"/>
                <a:gd name="connsiteY12" fmla="*/ 8406865 h 8491951"/>
                <a:gd name="connsiteX13" fmla="*/ 20640 w 3553565"/>
                <a:gd name="connsiteY13" fmla="*/ 8081898 h 8491951"/>
                <a:gd name="connsiteX14" fmla="*/ 2972452 w 3553565"/>
                <a:gd name="connsiteY14" fmla="*/ 513376 h 8491951"/>
                <a:gd name="connsiteX15" fmla="*/ 3081421 w 3553565"/>
                <a:gd name="connsiteY15" fmla="*/ 375359 h 8491951"/>
                <a:gd name="connsiteX16" fmla="*/ 3119627 w 3553565"/>
                <a:gd name="connsiteY16" fmla="*/ 354034 h 849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3565" h="8491951">
                  <a:moveTo>
                    <a:pt x="191580" y="8471430"/>
                  </a:moveTo>
                  <a:lnTo>
                    <a:pt x="191581" y="8471430"/>
                  </a:lnTo>
                  <a:lnTo>
                    <a:pt x="191581" y="8471431"/>
                  </a:lnTo>
                  <a:close/>
                  <a:moveTo>
                    <a:pt x="3161758" y="0"/>
                  </a:moveTo>
                  <a:lnTo>
                    <a:pt x="3200722" y="327411"/>
                  </a:lnTo>
                  <a:lnTo>
                    <a:pt x="3244315" y="321915"/>
                  </a:lnTo>
                  <a:cubicBezTo>
                    <a:pt x="3283373" y="320810"/>
                    <a:pt x="3323292" y="327345"/>
                    <a:pt x="3361985" y="342435"/>
                  </a:cubicBezTo>
                  <a:lnTo>
                    <a:pt x="3361984" y="342436"/>
                  </a:lnTo>
                  <a:cubicBezTo>
                    <a:pt x="3516755" y="402798"/>
                    <a:pt x="3593288" y="577198"/>
                    <a:pt x="3532925" y="731968"/>
                  </a:cubicBezTo>
                  <a:lnTo>
                    <a:pt x="581113" y="8300489"/>
                  </a:lnTo>
                  <a:cubicBezTo>
                    <a:pt x="535841" y="8416567"/>
                    <a:pt x="426423" y="8488636"/>
                    <a:pt x="309250" y="8491951"/>
                  </a:cubicBezTo>
                  <a:lnTo>
                    <a:pt x="191581" y="8471430"/>
                  </a:lnTo>
                  <a:lnTo>
                    <a:pt x="91089" y="8406865"/>
                  </a:lnTo>
                  <a:cubicBezTo>
                    <a:pt x="7100" y="8325095"/>
                    <a:pt x="-24632" y="8197976"/>
                    <a:pt x="20640" y="8081898"/>
                  </a:cubicBezTo>
                  <a:lnTo>
                    <a:pt x="2972452" y="513376"/>
                  </a:lnTo>
                  <a:cubicBezTo>
                    <a:pt x="2995088" y="455337"/>
                    <a:pt x="3033760" y="408300"/>
                    <a:pt x="3081421" y="375359"/>
                  </a:cubicBezTo>
                  <a:lnTo>
                    <a:pt x="3119627" y="354034"/>
                  </a:ln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463"/>
            </a:p>
          </p:txBody>
        </p:sp>
        <p:sp>
          <p:nvSpPr>
            <p:cNvPr id="23" name="テキスト ボックス 22">
              <a:extLst>
                <a:ext uri="{FF2B5EF4-FFF2-40B4-BE49-F238E27FC236}">
                  <a16:creationId xmlns:a16="http://schemas.microsoft.com/office/drawing/2014/main" id="{D7B10D83-F183-2FD2-7973-EE7176070D06}"/>
                </a:ext>
              </a:extLst>
            </p:cNvPr>
            <p:cNvSpPr txBox="1"/>
            <p:nvPr/>
          </p:nvSpPr>
          <p:spPr>
            <a:xfrm>
              <a:off x="2645372" y="6698201"/>
              <a:ext cx="8330360" cy="482972"/>
            </a:xfrm>
            <a:prstGeom prst="rect">
              <a:avLst/>
            </a:prstGeom>
            <a:noFill/>
          </p:spPr>
          <p:txBody>
            <a:bodyPr wrap="square" rtlCol="0">
              <a:spAutoFit/>
            </a:bodyPr>
            <a:lstStyle/>
            <a:p>
              <a:r>
                <a:rPr lang="ja-JP" altLang="en-US" sz="1950" b="1" dirty="0"/>
                <a:t>身体拘束等の廃止・適正化のための取り組みが不可欠！</a:t>
              </a:r>
            </a:p>
          </p:txBody>
        </p:sp>
      </p:grpSp>
      <p:pic>
        <p:nvPicPr>
          <p:cNvPr id="27" name="図 26">
            <a:extLst>
              <a:ext uri="{FF2B5EF4-FFF2-40B4-BE49-F238E27FC236}">
                <a16:creationId xmlns:a16="http://schemas.microsoft.com/office/drawing/2014/main" id="{B69454DD-1368-3A43-066B-B6C84B6177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7705">
            <a:off x="7825479" y="4979342"/>
            <a:ext cx="622726" cy="622726"/>
          </a:xfrm>
          <a:prstGeom prst="rect">
            <a:avLst/>
          </a:prstGeom>
        </p:spPr>
      </p:pic>
      <p:pic>
        <p:nvPicPr>
          <p:cNvPr id="13" name="オーディオ 12">
            <a:hlinkClick r:id="" action="ppaction://media"/>
            <a:extLst>
              <a:ext uri="{FF2B5EF4-FFF2-40B4-BE49-F238E27FC236}">
                <a16:creationId xmlns:a16="http://schemas.microsoft.com/office/drawing/2014/main" id="{76FCBD32-CC13-BE0B-49E9-7E214610E1A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994441397"/>
      </p:ext>
    </p:extLst>
  </p:cSld>
  <p:clrMapOvr>
    <a:masterClrMapping/>
  </p:clrMapOvr>
  <mc:AlternateContent xmlns:mc="http://schemas.openxmlformats.org/markup-compatibility/2006" xmlns:p14="http://schemas.microsoft.com/office/powerpoint/2010/main">
    <mc:Choice Requires="p14">
      <p:transition spd="slow" p14:dur="2000" advTm="47761"/>
    </mc:Choice>
    <mc:Fallback xmlns="">
      <p:transition spd="slow" advTm="4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A0AB089-487F-C456-C6D8-762ABCF6EC56}"/>
              </a:ext>
            </a:extLst>
          </p:cNvPr>
          <p:cNvSpPr txBox="1"/>
          <p:nvPr/>
        </p:nvSpPr>
        <p:spPr>
          <a:xfrm>
            <a:off x="631206" y="1893557"/>
            <a:ext cx="8697032" cy="2408416"/>
          </a:xfrm>
          <a:prstGeom prst="rect">
            <a:avLst/>
          </a:prstGeom>
          <a:noFill/>
        </p:spPr>
        <p:txBody>
          <a:bodyPr wrap="square" rtlCol="0">
            <a:spAutoFit/>
          </a:bodyPr>
          <a:lstStyle/>
          <a:p>
            <a:pPr>
              <a:lnSpc>
                <a:spcPct val="250000"/>
              </a:lnSpc>
            </a:pPr>
            <a:r>
              <a:rPr lang="ja-JP" altLang="ja-JP" sz="2000" dirty="0">
                <a:latin typeface="游ゴシック" panose="020B0400000000000000" pitchFamily="50" charset="-128"/>
                <a:ea typeface="游ゴシック" panose="020B0400000000000000" pitchFamily="50" charset="-128"/>
                <a:cs typeface="Times New Roman" panose="02020603050405020304" pitchFamily="18" charset="0"/>
              </a:rPr>
              <a:t>令和３年度障害福祉サービス報酬改定に伴う運営基準等の改正により、</a:t>
            </a:r>
            <a:endParaRPr lang="en-US" altLang="ja-JP" sz="2000"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250000"/>
              </a:lnSpc>
            </a:pPr>
            <a:r>
              <a:rPr lang="ja-JP" altLang="ja-JP" sz="2000" dirty="0">
                <a:latin typeface="游ゴシック" panose="020B0400000000000000" pitchFamily="50" charset="-128"/>
                <a:ea typeface="游ゴシック" panose="020B0400000000000000" pitchFamily="50" charset="-128"/>
                <a:cs typeface="Times New Roman" panose="02020603050405020304" pitchFamily="18" charset="0"/>
              </a:rPr>
              <a:t>身体拘束等の適正化の更なる推進のため、運営基準において事業所が取り組むべき事項を追加するとともに、</a:t>
            </a:r>
            <a:r>
              <a:rPr lang="ja-JP" altLang="ja-JP" sz="2400" b="1" dirty="0">
                <a:latin typeface="游ゴシック" panose="020B0400000000000000" pitchFamily="50" charset="-128"/>
                <a:ea typeface="游ゴシック" panose="020B0400000000000000" pitchFamily="50" charset="-128"/>
                <a:cs typeface="Times New Roman" panose="02020603050405020304" pitchFamily="18" charset="0"/>
              </a:rPr>
              <a:t>減算要件が追加されました。</a:t>
            </a:r>
            <a:endParaRPr lang="ja-JP" altLang="en-US" sz="2400" b="1" dirty="0"/>
          </a:p>
        </p:txBody>
      </p:sp>
      <p:grpSp>
        <p:nvGrpSpPr>
          <p:cNvPr id="11" name="グループ化 10">
            <a:extLst>
              <a:ext uri="{FF2B5EF4-FFF2-40B4-BE49-F238E27FC236}">
                <a16:creationId xmlns:a16="http://schemas.microsoft.com/office/drawing/2014/main" id="{B534394B-9F1E-2A67-3F10-396B0FA43ACD}"/>
              </a:ext>
            </a:extLst>
          </p:cNvPr>
          <p:cNvGrpSpPr/>
          <p:nvPr/>
        </p:nvGrpSpPr>
        <p:grpSpPr>
          <a:xfrm>
            <a:off x="215346" y="759866"/>
            <a:ext cx="3713474" cy="599820"/>
            <a:chOff x="464027" y="3200400"/>
            <a:chExt cx="3001008" cy="738240"/>
          </a:xfrm>
        </p:grpSpPr>
        <p:sp>
          <p:nvSpPr>
            <p:cNvPr id="12" name="四角形: 角を丸くする 11">
              <a:extLst>
                <a:ext uri="{FF2B5EF4-FFF2-40B4-BE49-F238E27FC236}">
                  <a16:creationId xmlns:a16="http://schemas.microsoft.com/office/drawing/2014/main" id="{50EBDC29-DFE0-90CB-55C8-6E4B00E3D7CB}"/>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13" name="テキスト ボックス 12">
              <a:extLst>
                <a:ext uri="{FF2B5EF4-FFF2-40B4-BE49-F238E27FC236}">
                  <a16:creationId xmlns:a16="http://schemas.microsoft.com/office/drawing/2014/main" id="{29524084-24CD-7797-B14D-719989F188B1}"/>
                </a:ext>
              </a:extLst>
            </p:cNvPr>
            <p:cNvSpPr txBox="1"/>
            <p:nvPr/>
          </p:nvSpPr>
          <p:spPr>
            <a:xfrm>
              <a:off x="464027" y="3355207"/>
              <a:ext cx="3001008" cy="416682"/>
            </a:xfrm>
            <a:prstGeom prst="rect">
              <a:avLst/>
            </a:prstGeom>
            <a:noFill/>
          </p:spPr>
          <p:txBody>
            <a:bodyPr wrap="square" rtlCol="0">
              <a:spAutoFit/>
            </a:bodyPr>
            <a:lstStyle/>
            <a:p>
              <a:pPr algn="ctr"/>
              <a:r>
                <a:rPr lang="ja-JP" altLang="en-US" sz="1600" b="1" dirty="0"/>
                <a:t>身体拘束未実施減算とは</a:t>
              </a:r>
            </a:p>
          </p:txBody>
        </p:sp>
      </p:grpSp>
      <p:pic>
        <p:nvPicPr>
          <p:cNvPr id="15" name="オーディオ 14">
            <a:hlinkClick r:id="" action="ppaction://media"/>
            <a:extLst>
              <a:ext uri="{FF2B5EF4-FFF2-40B4-BE49-F238E27FC236}">
                <a16:creationId xmlns:a16="http://schemas.microsoft.com/office/drawing/2014/main" id="{39C50179-EA0E-015B-0D8C-C08AE531283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991546296"/>
      </p:ext>
    </p:extLst>
  </p:cSld>
  <p:clrMapOvr>
    <a:masterClrMapping/>
  </p:clrMapOvr>
  <mc:AlternateContent xmlns:mc="http://schemas.openxmlformats.org/markup-compatibility/2006" xmlns:p14="http://schemas.microsoft.com/office/powerpoint/2010/main">
    <mc:Choice Requires="p14">
      <p:transition spd="slow" p14:dur="2000" advTm="17564"/>
    </mc:Choice>
    <mc:Fallback xmlns="">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24AB08BA-98C3-F769-8295-B0A43D604EA2}"/>
              </a:ext>
            </a:extLst>
          </p:cNvPr>
          <p:cNvSpPr/>
          <p:nvPr/>
        </p:nvSpPr>
        <p:spPr>
          <a:xfrm>
            <a:off x="4907724" y="2167507"/>
            <a:ext cx="4713737" cy="9017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2" name="四角形: 角を丸くする 11">
            <a:extLst>
              <a:ext uri="{FF2B5EF4-FFF2-40B4-BE49-F238E27FC236}">
                <a16:creationId xmlns:a16="http://schemas.microsoft.com/office/drawing/2014/main" id="{80455EB8-ECCD-3C00-E851-02EB6198D9C4}"/>
              </a:ext>
            </a:extLst>
          </p:cNvPr>
          <p:cNvSpPr/>
          <p:nvPr/>
        </p:nvSpPr>
        <p:spPr>
          <a:xfrm>
            <a:off x="624878" y="461487"/>
            <a:ext cx="3458116" cy="59982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3" name="テキスト ボックス 2">
            <a:extLst>
              <a:ext uri="{FF2B5EF4-FFF2-40B4-BE49-F238E27FC236}">
                <a16:creationId xmlns:a16="http://schemas.microsoft.com/office/drawing/2014/main" id="{3BCC7A46-281D-D314-9A01-59369A17531F}"/>
              </a:ext>
            </a:extLst>
          </p:cNvPr>
          <p:cNvSpPr txBox="1"/>
          <p:nvPr/>
        </p:nvSpPr>
        <p:spPr>
          <a:xfrm>
            <a:off x="490870" y="592120"/>
            <a:ext cx="3713474" cy="338554"/>
          </a:xfrm>
          <a:prstGeom prst="rect">
            <a:avLst/>
          </a:prstGeom>
          <a:noFill/>
        </p:spPr>
        <p:txBody>
          <a:bodyPr wrap="square" rtlCol="0">
            <a:spAutoFit/>
          </a:bodyPr>
          <a:lstStyle/>
          <a:p>
            <a:pPr algn="ctr" defTabSz="742969">
              <a:defRPr/>
            </a:pPr>
            <a:r>
              <a:rPr lang="ja-JP" altLang="en-US" sz="1600" b="1" dirty="0">
                <a:solidFill>
                  <a:prstClr val="black"/>
                </a:solidFill>
                <a:latin typeface="游ゴシック" panose="020F0502020204030204"/>
                <a:ea typeface="游ゴシック" panose="020B0400000000000000" pitchFamily="50" charset="-128"/>
              </a:rPr>
              <a:t>令和３年度報酬改定における見直し</a:t>
            </a:r>
          </a:p>
        </p:txBody>
      </p:sp>
      <p:grpSp>
        <p:nvGrpSpPr>
          <p:cNvPr id="4" name="グループ化 3">
            <a:extLst>
              <a:ext uri="{FF2B5EF4-FFF2-40B4-BE49-F238E27FC236}">
                <a16:creationId xmlns:a16="http://schemas.microsoft.com/office/drawing/2014/main" id="{4898163D-0DE2-1F85-7577-FD8864389F6D}"/>
              </a:ext>
            </a:extLst>
          </p:cNvPr>
          <p:cNvGrpSpPr/>
          <p:nvPr/>
        </p:nvGrpSpPr>
        <p:grpSpPr>
          <a:xfrm>
            <a:off x="347176" y="1653419"/>
            <a:ext cx="4279843" cy="3551161"/>
            <a:chOff x="321185" y="1758748"/>
            <a:chExt cx="5267499" cy="4370660"/>
          </a:xfrm>
        </p:grpSpPr>
        <p:sp>
          <p:nvSpPr>
            <p:cNvPr id="5" name="テキスト ボックス 4">
              <a:extLst>
                <a:ext uri="{FF2B5EF4-FFF2-40B4-BE49-F238E27FC236}">
                  <a16:creationId xmlns:a16="http://schemas.microsoft.com/office/drawing/2014/main" id="{057CDDA7-6E18-343C-F2FB-007832BE4736}"/>
                </a:ext>
              </a:extLst>
            </p:cNvPr>
            <p:cNvSpPr txBox="1"/>
            <p:nvPr/>
          </p:nvSpPr>
          <p:spPr>
            <a:xfrm>
              <a:off x="340757" y="1758748"/>
              <a:ext cx="4570429" cy="1856129"/>
            </a:xfrm>
            <a:prstGeom prst="rect">
              <a:avLst/>
            </a:prstGeom>
            <a:noFill/>
          </p:spPr>
          <p:txBody>
            <a:bodyPr wrap="square" rtlCol="0">
              <a:spAutoFit/>
            </a:bodyPr>
            <a:lstStyle/>
            <a:p>
              <a:pPr defTabSz="742969">
                <a:defRPr/>
              </a:pPr>
              <a:r>
                <a:rPr lang="ja-JP" altLang="en-US" sz="1600" dirty="0">
                  <a:solidFill>
                    <a:prstClr val="black"/>
                  </a:solidFill>
                  <a:latin typeface="游ゴシック" panose="020F0502020204030204"/>
                  <a:ea typeface="游ゴシック" panose="020B0400000000000000" pitchFamily="50" charset="-128"/>
                </a:rPr>
                <a:t>＜</a:t>
              </a:r>
              <a:r>
                <a:rPr lang="ja-JP" altLang="en-US" sz="1600" b="1" dirty="0">
                  <a:solidFill>
                    <a:prstClr val="black"/>
                  </a:solidFill>
                  <a:latin typeface="游ゴシック" panose="020F0502020204030204"/>
                  <a:ea typeface="游ゴシック" panose="020B0400000000000000" pitchFamily="50" charset="-128"/>
                </a:rPr>
                <a:t>見直し前</a:t>
              </a:r>
              <a:r>
                <a:rPr lang="ja-JP" altLang="en-US" sz="1600" dirty="0">
                  <a:solidFill>
                    <a:prstClr val="black"/>
                  </a:solidFill>
                  <a:latin typeface="游ゴシック" panose="020F0502020204030204"/>
                  <a:ea typeface="游ゴシック" panose="020B0400000000000000" pitchFamily="50" charset="-128"/>
                </a:rPr>
                <a:t>＞</a:t>
              </a:r>
              <a:endParaRPr lang="en-US" altLang="ja-JP" sz="1600" dirty="0">
                <a:solidFill>
                  <a:prstClr val="black"/>
                </a:solidFill>
                <a:latin typeface="游ゴシック" panose="020F0502020204030204"/>
                <a:ea typeface="游ゴシック" panose="020B0400000000000000" pitchFamily="50" charset="-128"/>
              </a:endParaRPr>
            </a:p>
            <a:p>
              <a:pPr defTabSz="742969">
                <a:defRPr/>
              </a:pPr>
              <a:r>
                <a:rPr lang="ja-JP" altLang="en-US" sz="1600" dirty="0">
                  <a:solidFill>
                    <a:prstClr val="black"/>
                  </a:solidFill>
                  <a:latin typeface="游ゴシック" panose="020F0502020204030204"/>
                  <a:ea typeface="游ゴシック" panose="020B0400000000000000" pitchFamily="50" charset="-128"/>
                </a:rPr>
                <a:t>「身体拘束廃止未実施減算」</a:t>
              </a:r>
              <a:endParaRPr lang="en-US" altLang="ja-JP" sz="1600" dirty="0">
                <a:solidFill>
                  <a:prstClr val="black"/>
                </a:solidFill>
                <a:latin typeface="游ゴシック" panose="020F0502020204030204"/>
                <a:ea typeface="游ゴシック" panose="020B0400000000000000" pitchFamily="50" charset="-128"/>
              </a:endParaRPr>
            </a:p>
            <a:p>
              <a:pPr defTabSz="742969">
                <a:defRPr/>
              </a:pPr>
              <a:endParaRPr lang="en-US" altLang="ja-JP" sz="1600" dirty="0">
                <a:solidFill>
                  <a:prstClr val="black"/>
                </a:solidFill>
                <a:latin typeface="游ゴシック" panose="020F0502020204030204"/>
                <a:ea typeface="游ゴシック" panose="020B0400000000000000" pitchFamily="50" charset="-128"/>
              </a:endParaRPr>
            </a:p>
            <a:p>
              <a:pPr marL="232178" indent="-232178" defTabSz="742969">
                <a:buFont typeface="Wingdings" panose="05000000000000000000" pitchFamily="2" charset="2"/>
                <a:buChar char="n"/>
                <a:defRPr/>
              </a:pPr>
              <a:r>
                <a:rPr lang="ja-JP" altLang="en-US" sz="1400" b="1" dirty="0">
                  <a:solidFill>
                    <a:prstClr val="black"/>
                  </a:solidFill>
                  <a:latin typeface="游ゴシック" panose="020F0502020204030204"/>
                  <a:ea typeface="游ゴシック" panose="020B0400000000000000" pitchFamily="50" charset="-128"/>
                </a:rPr>
                <a:t>減算要件</a:t>
              </a:r>
              <a:endParaRPr lang="en-US" altLang="ja-JP" sz="1400" b="1" dirty="0">
                <a:solidFill>
                  <a:prstClr val="black"/>
                </a:solidFill>
                <a:latin typeface="游ゴシック" panose="020F0502020204030204"/>
                <a:ea typeface="游ゴシック" panose="020B0400000000000000" pitchFamily="50" charset="-128"/>
              </a:endParaRPr>
            </a:p>
            <a:p>
              <a:pPr defTabSz="742969">
                <a:defRPr/>
              </a:pPr>
              <a:r>
                <a:rPr lang="en-US" altLang="ja-JP" sz="1400" dirty="0">
                  <a:solidFill>
                    <a:prstClr val="black"/>
                  </a:solidFill>
                  <a:latin typeface="游ゴシック" panose="020F0502020204030204"/>
                  <a:ea typeface="游ゴシック" panose="020B0400000000000000" pitchFamily="50" charset="-128"/>
                </a:rPr>
                <a:t>     </a:t>
              </a:r>
              <a:r>
                <a:rPr lang="ja-JP" altLang="en-US" sz="1400" dirty="0">
                  <a:solidFill>
                    <a:prstClr val="black"/>
                  </a:solidFill>
                  <a:latin typeface="游ゴシック" panose="020F0502020204030204"/>
                  <a:ea typeface="游ゴシック" panose="020B0400000000000000" pitchFamily="50" charset="-128"/>
                </a:rPr>
                <a:t>　① 身体拘束等にかかる記録</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endParaRPr lang="ja-JP" altLang="en-US" sz="1600" dirty="0">
                <a:solidFill>
                  <a:prstClr val="black"/>
                </a:solidFill>
                <a:latin typeface="游ゴシック" panose="020F0502020204030204"/>
                <a:ea typeface="游ゴシック" panose="020B0400000000000000" pitchFamily="50" charset="-128"/>
              </a:endParaRPr>
            </a:p>
          </p:txBody>
        </p:sp>
        <p:grpSp>
          <p:nvGrpSpPr>
            <p:cNvPr id="6" name="グループ化 5">
              <a:extLst>
                <a:ext uri="{FF2B5EF4-FFF2-40B4-BE49-F238E27FC236}">
                  <a16:creationId xmlns:a16="http://schemas.microsoft.com/office/drawing/2014/main" id="{534A7681-3CBA-9B03-7544-9104FE41BAA6}"/>
                </a:ext>
              </a:extLst>
            </p:cNvPr>
            <p:cNvGrpSpPr/>
            <p:nvPr/>
          </p:nvGrpSpPr>
          <p:grpSpPr>
            <a:xfrm>
              <a:off x="321185" y="3364154"/>
              <a:ext cx="5267499" cy="2765254"/>
              <a:chOff x="265041" y="2537489"/>
              <a:chExt cx="5267499" cy="2765254"/>
            </a:xfrm>
          </p:grpSpPr>
          <p:sp>
            <p:nvSpPr>
              <p:cNvPr id="7" name="テキスト ボックス 6">
                <a:extLst>
                  <a:ext uri="{FF2B5EF4-FFF2-40B4-BE49-F238E27FC236}">
                    <a16:creationId xmlns:a16="http://schemas.microsoft.com/office/drawing/2014/main" id="{E1A56A32-F91F-644B-2F43-BC4F0DE22460}"/>
                  </a:ext>
                </a:extLst>
              </p:cNvPr>
              <p:cNvSpPr txBox="1"/>
              <p:nvPr/>
            </p:nvSpPr>
            <p:spPr>
              <a:xfrm>
                <a:off x="265041" y="2537489"/>
                <a:ext cx="3825748" cy="2765254"/>
              </a:xfrm>
              <a:prstGeom prst="rect">
                <a:avLst/>
              </a:prstGeom>
              <a:noFill/>
            </p:spPr>
            <p:txBody>
              <a:bodyPr wrap="square" rtlCol="0">
                <a:spAutoFit/>
              </a:bodyPr>
              <a:lstStyle/>
              <a:p>
                <a:pPr marL="232178" indent="-232178" defTabSz="742969">
                  <a:buFont typeface="Wingdings" panose="05000000000000000000" pitchFamily="2" charset="2"/>
                  <a:buChar char="n"/>
                  <a:defRPr/>
                </a:pPr>
                <a:r>
                  <a:rPr lang="ja-JP" altLang="en-US" sz="1400" b="1" dirty="0">
                    <a:solidFill>
                      <a:prstClr val="black"/>
                    </a:solidFill>
                    <a:latin typeface="游ゴシック" panose="020F0502020204030204"/>
                    <a:ea typeface="游ゴシック" panose="020B0400000000000000" pitchFamily="50" charset="-128"/>
                  </a:rPr>
                  <a:t>対象サービス</a:t>
                </a:r>
                <a:endParaRPr lang="en-US" altLang="ja-JP" sz="1400" b="1"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・療養介護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・生活介護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・短期入所</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・施設入所施設</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・自立訓練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・就労移行支援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・就労継続支援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・共同生活援助</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a:t>
                </a:r>
                <a:endParaRPr lang="en-US" altLang="ja-JP" sz="1400" dirty="0">
                  <a:solidFill>
                    <a:prstClr val="black"/>
                  </a:solidFill>
                  <a:latin typeface="游ゴシック"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E2C52907-FC5C-9337-E69B-75908FCAEAEA}"/>
                  </a:ext>
                </a:extLst>
              </p:cNvPr>
              <p:cNvSpPr txBox="1"/>
              <p:nvPr/>
            </p:nvSpPr>
            <p:spPr>
              <a:xfrm>
                <a:off x="2289279" y="2778470"/>
                <a:ext cx="3243261" cy="1969770"/>
              </a:xfrm>
              <a:prstGeom prst="rect">
                <a:avLst/>
              </a:prstGeom>
              <a:noFill/>
            </p:spPr>
            <p:txBody>
              <a:bodyPr wrap="square" rtlCol="0">
                <a:spAutoFit/>
              </a:bodyPr>
              <a:lstStyle/>
              <a:p>
                <a:pPr defTabSz="742969">
                  <a:defRPr/>
                </a:pPr>
                <a:r>
                  <a:rPr lang="ja-JP" altLang="en-US" sz="1400" dirty="0">
                    <a:solidFill>
                      <a:prstClr val="black"/>
                    </a:solidFill>
                    <a:latin typeface="游ゴシック" panose="020F0502020204030204"/>
                    <a:ea typeface="游ゴシック" panose="020B0400000000000000" pitchFamily="50" charset="-128"/>
                  </a:rPr>
                  <a:t>　・児童発達支援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・医療型児童発達支援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・放課後等デイサービス</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・保育所等訪問支援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・居宅訪問型児童発達支援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・福祉型障害児入所支援</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・医療型障害児入所施設　</a:t>
                </a:r>
              </a:p>
            </p:txBody>
          </p:sp>
        </p:grpSp>
      </p:grpSp>
      <p:sp>
        <p:nvSpPr>
          <p:cNvPr id="9" name="四角形: 角を丸くする 8">
            <a:extLst>
              <a:ext uri="{FF2B5EF4-FFF2-40B4-BE49-F238E27FC236}">
                <a16:creationId xmlns:a16="http://schemas.microsoft.com/office/drawing/2014/main" id="{D350D99D-5370-7F90-BBCE-1D10F0FD8EB0}"/>
              </a:ext>
            </a:extLst>
          </p:cNvPr>
          <p:cNvSpPr/>
          <p:nvPr/>
        </p:nvSpPr>
        <p:spPr>
          <a:xfrm>
            <a:off x="215346" y="1375291"/>
            <a:ext cx="4277180" cy="453432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69">
              <a:defRPr/>
            </a:pPr>
            <a:endParaRPr lang="ja-JP" altLang="en-US" sz="1463">
              <a:solidFill>
                <a:prstClr val="white"/>
              </a:solidFill>
              <a:latin typeface="游ゴシック" panose="020F0502020204030204"/>
              <a:ea typeface="游ゴシック" panose="020B0400000000000000" pitchFamily="50" charset="-128"/>
            </a:endParaRPr>
          </a:p>
        </p:txBody>
      </p:sp>
      <p:sp>
        <p:nvSpPr>
          <p:cNvPr id="10" name="二等辺三角形 9">
            <a:extLst>
              <a:ext uri="{FF2B5EF4-FFF2-40B4-BE49-F238E27FC236}">
                <a16:creationId xmlns:a16="http://schemas.microsoft.com/office/drawing/2014/main" id="{2CA6055D-3C21-8D53-68AE-A24DB07EE4FE}"/>
              </a:ext>
            </a:extLst>
          </p:cNvPr>
          <p:cNvSpPr/>
          <p:nvPr/>
        </p:nvSpPr>
        <p:spPr>
          <a:xfrm rot="5400000">
            <a:off x="4416184" y="3405606"/>
            <a:ext cx="607700" cy="33301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69">
              <a:defRPr/>
            </a:pPr>
            <a:endParaRPr lang="ja-JP" altLang="en-US" sz="1463">
              <a:solidFill>
                <a:prstClr val="white"/>
              </a:solidFill>
              <a:latin typeface="游ゴシック" panose="020F0502020204030204"/>
              <a:ea typeface="游ゴシック" panose="020B0400000000000000" pitchFamily="50" charset="-128"/>
            </a:endParaRPr>
          </a:p>
        </p:txBody>
      </p:sp>
      <p:sp>
        <p:nvSpPr>
          <p:cNvPr id="16" name="四角形: 角を丸くする 15">
            <a:extLst>
              <a:ext uri="{FF2B5EF4-FFF2-40B4-BE49-F238E27FC236}">
                <a16:creationId xmlns:a16="http://schemas.microsoft.com/office/drawing/2014/main" id="{EF66D2FC-3267-D8D9-60D6-379DA7D15E05}"/>
              </a:ext>
            </a:extLst>
          </p:cNvPr>
          <p:cNvSpPr/>
          <p:nvPr/>
        </p:nvSpPr>
        <p:spPr>
          <a:xfrm>
            <a:off x="4923253" y="1343026"/>
            <a:ext cx="4713737" cy="456658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69">
              <a:defRPr/>
            </a:pPr>
            <a:endParaRPr lang="ja-JP" altLang="en-US" sz="1463">
              <a:solidFill>
                <a:prstClr val="white"/>
              </a:solidFill>
              <a:latin typeface="游ゴシック" panose="020F0502020204030204"/>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03786EBA-A44A-5323-72CE-7251B771185A}"/>
              </a:ext>
            </a:extLst>
          </p:cNvPr>
          <p:cNvSpPr txBox="1"/>
          <p:nvPr/>
        </p:nvSpPr>
        <p:spPr>
          <a:xfrm>
            <a:off x="5182775" y="2214848"/>
            <a:ext cx="3374213" cy="1181927"/>
          </a:xfrm>
          <a:prstGeom prst="rect">
            <a:avLst/>
          </a:prstGeom>
          <a:noFill/>
          <a:ln>
            <a:noFill/>
          </a:ln>
        </p:spPr>
        <p:txBody>
          <a:bodyPr wrap="square" rtlCol="0">
            <a:spAutoFit/>
          </a:bodyPr>
          <a:lstStyle/>
          <a:p>
            <a:pPr defTabSz="742969">
              <a:lnSpc>
                <a:spcPct val="150000"/>
              </a:lnSpc>
              <a:defRPr/>
            </a:pPr>
            <a:r>
              <a:rPr lang="ja-JP" altLang="en-US" sz="1625" b="1" dirty="0">
                <a:latin typeface="游ゴシック" panose="020F0502020204030204"/>
                <a:ea typeface="游ゴシック" panose="020B0400000000000000" pitchFamily="50" charset="-128"/>
              </a:rPr>
              <a:t>★ 減算要件（②～④）を追加</a:t>
            </a:r>
            <a:endParaRPr lang="en-US" altLang="ja-JP" sz="1625" b="1" dirty="0">
              <a:latin typeface="游ゴシック" panose="020F0502020204030204"/>
              <a:ea typeface="游ゴシック" panose="020B0400000000000000" pitchFamily="50" charset="-128"/>
            </a:endParaRPr>
          </a:p>
          <a:p>
            <a:pPr defTabSz="742969">
              <a:lnSpc>
                <a:spcPct val="150000"/>
              </a:lnSpc>
              <a:defRPr/>
            </a:pPr>
            <a:r>
              <a:rPr lang="ja-JP" altLang="en-US" sz="1625" b="1" dirty="0">
                <a:latin typeface="游ゴシック" panose="020F0502020204030204"/>
                <a:ea typeface="游ゴシック" panose="020B0400000000000000" pitchFamily="50" charset="-128"/>
              </a:rPr>
              <a:t>★ 減算適用の対象サービスを拡大</a:t>
            </a:r>
            <a:endParaRPr lang="en-US" altLang="ja-JP" sz="1625" b="1" dirty="0">
              <a:latin typeface="游ゴシック" panose="020F0502020204030204"/>
              <a:ea typeface="游ゴシック" panose="020B0400000000000000" pitchFamily="50" charset="-128"/>
            </a:endParaRPr>
          </a:p>
          <a:p>
            <a:pPr defTabSz="742969">
              <a:lnSpc>
                <a:spcPct val="150000"/>
              </a:lnSpc>
              <a:defRPr/>
            </a:pPr>
            <a:endParaRPr lang="ja-JP" altLang="en-US" sz="1625" b="1" dirty="0">
              <a:latin typeface="游ゴシック" panose="020F0502020204030204"/>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94696F68-8B62-7A43-D651-4BB4B2AC8EBD}"/>
              </a:ext>
            </a:extLst>
          </p:cNvPr>
          <p:cNvSpPr txBox="1"/>
          <p:nvPr/>
        </p:nvSpPr>
        <p:spPr>
          <a:xfrm>
            <a:off x="5013365" y="4247417"/>
            <a:ext cx="2714865" cy="1384995"/>
          </a:xfrm>
          <a:prstGeom prst="rect">
            <a:avLst/>
          </a:prstGeom>
          <a:noFill/>
        </p:spPr>
        <p:txBody>
          <a:bodyPr wrap="square" rtlCol="0">
            <a:spAutoFit/>
          </a:bodyPr>
          <a:lstStyle/>
          <a:p>
            <a:pPr marL="232178" indent="-232178" defTabSz="742969">
              <a:buFont typeface="Wingdings" panose="05000000000000000000" pitchFamily="2" charset="2"/>
              <a:buChar char="n"/>
              <a:defRPr/>
            </a:pPr>
            <a:r>
              <a:rPr lang="ja-JP" altLang="en-US" sz="1400" b="1" dirty="0">
                <a:solidFill>
                  <a:prstClr val="black"/>
                </a:solidFill>
                <a:latin typeface="游ゴシック" panose="020F0502020204030204"/>
                <a:ea typeface="游ゴシック" panose="020B0400000000000000" pitchFamily="50" charset="-128"/>
              </a:rPr>
              <a:t>新規適用サービス</a:t>
            </a:r>
            <a:endParaRPr lang="en-US" altLang="ja-JP" sz="1400" b="1"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・居宅介護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・重度訪問介護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・同行援護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・行動援護</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・重度障害者等包括支援</a:t>
            </a:r>
            <a:endParaRPr lang="en-US" altLang="ja-JP" sz="1400" dirty="0">
              <a:solidFill>
                <a:prstClr val="black"/>
              </a:solidFill>
              <a:latin typeface="游ゴシック" panose="020F0502020204030204"/>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26D3FD30-59B9-2ABC-ADB8-B1965B7F459F}"/>
              </a:ext>
            </a:extLst>
          </p:cNvPr>
          <p:cNvSpPr txBox="1"/>
          <p:nvPr/>
        </p:nvSpPr>
        <p:spPr>
          <a:xfrm>
            <a:off x="5040655" y="1580488"/>
            <a:ext cx="4947369" cy="2646878"/>
          </a:xfrm>
          <a:prstGeom prst="rect">
            <a:avLst/>
          </a:prstGeom>
          <a:noFill/>
        </p:spPr>
        <p:txBody>
          <a:bodyPr wrap="square" rtlCol="0">
            <a:spAutoFit/>
          </a:bodyPr>
          <a:lstStyle/>
          <a:p>
            <a:pPr defTabSz="742969">
              <a:defRPr/>
            </a:pPr>
            <a:r>
              <a:rPr lang="ja-JP" altLang="en-US" sz="1600" dirty="0">
                <a:solidFill>
                  <a:prstClr val="black"/>
                </a:solidFill>
                <a:latin typeface="游ゴシック" panose="020F0502020204030204"/>
                <a:ea typeface="游ゴシック" panose="020B0400000000000000" pitchFamily="50" charset="-128"/>
              </a:rPr>
              <a:t>＜</a:t>
            </a:r>
            <a:r>
              <a:rPr lang="ja-JP" altLang="en-US" sz="1600" b="1" dirty="0">
                <a:solidFill>
                  <a:prstClr val="black"/>
                </a:solidFill>
                <a:latin typeface="游ゴシック" panose="020F0502020204030204"/>
                <a:ea typeface="游ゴシック" panose="020B0400000000000000" pitchFamily="50" charset="-128"/>
              </a:rPr>
              <a:t>見直し後</a:t>
            </a:r>
            <a:r>
              <a:rPr lang="ja-JP" altLang="en-US" sz="1600" dirty="0">
                <a:solidFill>
                  <a:prstClr val="black"/>
                </a:solidFill>
                <a:latin typeface="游ゴシック" panose="020F0502020204030204"/>
                <a:ea typeface="游ゴシック" panose="020B0400000000000000" pitchFamily="50" charset="-128"/>
              </a:rPr>
              <a:t>＞</a:t>
            </a:r>
            <a:endParaRPr lang="en-US" altLang="ja-JP" sz="1600" dirty="0">
              <a:solidFill>
                <a:prstClr val="black"/>
              </a:solidFill>
              <a:latin typeface="游ゴシック" panose="020F0502020204030204"/>
              <a:ea typeface="游ゴシック" panose="020B0400000000000000" pitchFamily="50" charset="-128"/>
            </a:endParaRPr>
          </a:p>
          <a:p>
            <a:pPr defTabSz="742969">
              <a:defRPr/>
            </a:pPr>
            <a:r>
              <a:rPr lang="ja-JP" altLang="en-US" sz="1600" dirty="0">
                <a:solidFill>
                  <a:prstClr val="black"/>
                </a:solidFill>
                <a:latin typeface="游ゴシック" panose="020F0502020204030204"/>
                <a:ea typeface="游ゴシック" panose="020B0400000000000000" pitchFamily="50" charset="-128"/>
              </a:rPr>
              <a:t>「身体拘束廃止未実施減算」</a:t>
            </a:r>
            <a:endParaRPr lang="en-US" altLang="ja-JP" sz="1600" dirty="0">
              <a:solidFill>
                <a:prstClr val="black"/>
              </a:solidFill>
              <a:latin typeface="游ゴシック" panose="020F0502020204030204"/>
              <a:ea typeface="游ゴシック" panose="020B0400000000000000" pitchFamily="50" charset="-128"/>
            </a:endParaRPr>
          </a:p>
          <a:p>
            <a:pPr defTabSz="742969">
              <a:defRPr/>
            </a:pPr>
            <a:endParaRPr lang="en-US" altLang="ja-JP" sz="1600" dirty="0">
              <a:solidFill>
                <a:prstClr val="black"/>
              </a:solidFill>
              <a:latin typeface="游ゴシック" panose="020F0502020204030204"/>
              <a:ea typeface="游ゴシック" panose="020B0400000000000000" pitchFamily="50" charset="-128"/>
            </a:endParaRPr>
          </a:p>
          <a:p>
            <a:pPr defTabSz="742969">
              <a:defRPr/>
            </a:pPr>
            <a:endParaRPr lang="en-US" altLang="ja-JP" sz="1600" dirty="0">
              <a:solidFill>
                <a:prstClr val="black"/>
              </a:solidFill>
              <a:latin typeface="游ゴシック" panose="020F0502020204030204"/>
              <a:ea typeface="游ゴシック" panose="020B0400000000000000" pitchFamily="50" charset="-128"/>
            </a:endParaRPr>
          </a:p>
          <a:p>
            <a:pPr defTabSz="742969">
              <a:defRPr/>
            </a:pPr>
            <a:endParaRPr lang="en-US" altLang="ja-JP" sz="1600" dirty="0">
              <a:solidFill>
                <a:prstClr val="black"/>
              </a:solidFill>
              <a:latin typeface="游ゴシック" panose="020F0502020204030204"/>
              <a:ea typeface="游ゴシック" panose="020B0400000000000000" pitchFamily="50" charset="-128"/>
            </a:endParaRPr>
          </a:p>
          <a:p>
            <a:pPr defTabSz="742969">
              <a:defRPr/>
            </a:pPr>
            <a:endParaRPr lang="en-US" altLang="ja-JP" sz="1600" dirty="0">
              <a:solidFill>
                <a:prstClr val="black"/>
              </a:solidFill>
              <a:latin typeface="游ゴシック" panose="020F0502020204030204"/>
              <a:ea typeface="游ゴシック" panose="020B0400000000000000" pitchFamily="50" charset="-128"/>
            </a:endParaRPr>
          </a:p>
          <a:p>
            <a:pPr marL="232178" indent="-232178" defTabSz="742969">
              <a:buFont typeface="Wingdings" panose="05000000000000000000" pitchFamily="2" charset="2"/>
              <a:buChar char="n"/>
              <a:defRPr/>
            </a:pPr>
            <a:r>
              <a:rPr lang="ja-JP" altLang="en-US" sz="1400" b="1" dirty="0">
                <a:solidFill>
                  <a:prstClr val="black"/>
                </a:solidFill>
                <a:latin typeface="游ゴシック" panose="020F0502020204030204"/>
                <a:ea typeface="游ゴシック" panose="020B0400000000000000" pitchFamily="50" charset="-128"/>
              </a:rPr>
              <a:t>減算要件</a:t>
            </a:r>
            <a:endParaRPr lang="en-US" altLang="ja-JP" sz="1400" b="1"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① 身体拘束等にかかる記録</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② 身体拘束等の適正化のための委員会の開催</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③ 指針の整備</a:t>
            </a:r>
            <a:endParaRPr lang="en-US" altLang="ja-JP" sz="1400" dirty="0">
              <a:solidFill>
                <a:prstClr val="black"/>
              </a:solidFill>
              <a:latin typeface="游ゴシック" panose="020F0502020204030204"/>
              <a:ea typeface="游ゴシック" panose="020B0400000000000000" pitchFamily="50" charset="-128"/>
            </a:endParaRPr>
          </a:p>
          <a:p>
            <a:pPr defTabSz="742969">
              <a:defRPr/>
            </a:pPr>
            <a:r>
              <a:rPr lang="ja-JP" altLang="en-US" sz="1400" dirty="0">
                <a:solidFill>
                  <a:prstClr val="black"/>
                </a:solidFill>
                <a:latin typeface="游ゴシック" panose="020F0502020204030204"/>
                <a:ea typeface="游ゴシック" panose="020B0400000000000000" pitchFamily="50" charset="-128"/>
              </a:rPr>
              <a:t>　 　④ 定期的な研修の実施</a:t>
            </a:r>
          </a:p>
        </p:txBody>
      </p:sp>
      <p:pic>
        <p:nvPicPr>
          <p:cNvPr id="2" name="図 1">
            <a:extLst>
              <a:ext uri="{FF2B5EF4-FFF2-40B4-BE49-F238E27FC236}">
                <a16:creationId xmlns:a16="http://schemas.microsoft.com/office/drawing/2014/main" id="{E2D7FA90-71B6-81E4-A1F1-80F61D8F83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49" b="93701" l="5806" r="90968">
                        <a14:foregroundMark x1="54194" y1="89764" x2="54194" y2="89764"/>
                        <a14:foregroundMark x1="57419" y1="93701" x2="57419" y2="93701"/>
                        <a14:foregroundMark x1="90968" y1="80315" x2="90968" y2="80315"/>
                        <a14:foregroundMark x1="5806" y1="32283" x2="5806" y2="32283"/>
                      </a14:backgroundRemoval>
                    </a14:imgEffect>
                  </a14:imgLayer>
                </a14:imgProps>
              </a:ext>
            </a:extLst>
          </a:blip>
          <a:stretch>
            <a:fillRect/>
          </a:stretch>
        </p:blipFill>
        <p:spPr>
          <a:xfrm>
            <a:off x="8158957" y="4798306"/>
            <a:ext cx="1462522" cy="1198325"/>
          </a:xfrm>
          <a:prstGeom prst="rect">
            <a:avLst/>
          </a:prstGeom>
        </p:spPr>
      </p:pic>
      <p:sp>
        <p:nvSpPr>
          <p:cNvPr id="11" name="テキスト ボックス 10">
            <a:extLst>
              <a:ext uri="{FF2B5EF4-FFF2-40B4-BE49-F238E27FC236}">
                <a16:creationId xmlns:a16="http://schemas.microsoft.com/office/drawing/2014/main" id="{597DBBFE-C8D2-0A62-E325-0A7240E8E219}"/>
              </a:ext>
            </a:extLst>
          </p:cNvPr>
          <p:cNvSpPr txBox="1"/>
          <p:nvPr/>
        </p:nvSpPr>
        <p:spPr>
          <a:xfrm>
            <a:off x="8588049" y="5638273"/>
            <a:ext cx="816434" cy="292388"/>
          </a:xfrm>
          <a:prstGeom prst="rect">
            <a:avLst/>
          </a:prstGeom>
          <a:noFill/>
        </p:spPr>
        <p:txBody>
          <a:bodyPr wrap="square" rtlCol="0">
            <a:spAutoFit/>
          </a:bodyPr>
          <a:lstStyle/>
          <a:p>
            <a:pPr algn="ctr"/>
            <a:r>
              <a:rPr lang="ja-JP" altLang="en-US" sz="1300" b="1" dirty="0">
                <a:solidFill>
                  <a:schemeClr val="bg1"/>
                </a:solidFill>
              </a:rPr>
              <a:t>６</a:t>
            </a:r>
          </a:p>
        </p:txBody>
      </p:sp>
      <p:pic>
        <p:nvPicPr>
          <p:cNvPr id="23" name="オーディオ 22">
            <a:hlinkClick r:id="" action="ppaction://media"/>
            <a:extLst>
              <a:ext uri="{FF2B5EF4-FFF2-40B4-BE49-F238E27FC236}">
                <a16:creationId xmlns:a16="http://schemas.microsoft.com/office/drawing/2014/main" id="{A19BED36-BCBC-AF97-8A1E-CC20A2DFC48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2809306727"/>
      </p:ext>
    </p:extLst>
  </p:cSld>
  <p:clrMapOvr>
    <a:masterClrMapping/>
  </p:clrMapOvr>
  <mc:AlternateContent xmlns:mc="http://schemas.openxmlformats.org/markup-compatibility/2006" xmlns:p14="http://schemas.microsoft.com/office/powerpoint/2010/main">
    <mc:Choice Requires="p14">
      <p:transition spd="slow" p14:dur="2000" advTm="32105"/>
    </mc:Choice>
    <mc:Fallback xmlns="">
      <p:transition spd="slow" advTm="3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A0AB089-487F-C456-C6D8-762ABCF6EC56}"/>
              </a:ext>
            </a:extLst>
          </p:cNvPr>
          <p:cNvSpPr txBox="1"/>
          <p:nvPr/>
        </p:nvSpPr>
        <p:spPr>
          <a:xfrm>
            <a:off x="629760" y="1115670"/>
            <a:ext cx="8649374" cy="1349793"/>
          </a:xfrm>
          <a:prstGeom prst="rect">
            <a:avLst/>
          </a:prstGeom>
          <a:noFill/>
        </p:spPr>
        <p:txBody>
          <a:bodyPr wrap="square" rtlCol="0">
            <a:spAutoFit/>
          </a:bodyPr>
          <a:lstStyle/>
          <a:p>
            <a:pPr>
              <a:lnSpc>
                <a:spcPct val="150000"/>
              </a:lnSpc>
            </a:pPr>
            <a:r>
              <a:rPr lang="ja-JP" altLang="en-US" dirty="0">
                <a:latin typeface="游ゴシック" panose="020B0400000000000000" pitchFamily="50" charset="-128"/>
                <a:ea typeface="游ゴシック" panose="020B0400000000000000" pitchFamily="50" charset="-128"/>
                <a:cs typeface="Times New Roman" panose="02020603050405020304" pitchFamily="18" charset="0"/>
              </a:rPr>
              <a:t>　令和５年４月１日より、次の運営基準を</a:t>
            </a:r>
            <a:r>
              <a:rPr lang="ja-JP" altLang="en-US" sz="2000" b="1" dirty="0">
                <a:latin typeface="游ゴシック" panose="020B0400000000000000" pitchFamily="50" charset="-128"/>
                <a:ea typeface="游ゴシック" panose="020B0400000000000000" pitchFamily="50" charset="-128"/>
                <a:cs typeface="Times New Roman" panose="02020603050405020304" pitchFamily="18" charset="0"/>
              </a:rPr>
              <a:t>すべて満たさないと</a:t>
            </a:r>
            <a:endParaRPr lang="en-US" altLang="ja-JP" sz="2000" b="1"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ja-JP" altLang="en-US" sz="2000" b="1" dirty="0">
                <a:latin typeface="游ゴシック" panose="020B0400000000000000" pitchFamily="50" charset="-128"/>
                <a:ea typeface="游ゴシック" panose="020B0400000000000000" pitchFamily="50" charset="-128"/>
                <a:cs typeface="Times New Roman" panose="02020603050405020304" pitchFamily="18" charset="0"/>
              </a:rPr>
              <a:t>「身体拘束廃止未実施減算」となり</a:t>
            </a:r>
            <a:r>
              <a:rPr lang="ja-JP" altLang="en-US" dirty="0">
                <a:latin typeface="游ゴシック" panose="020B0400000000000000" pitchFamily="50" charset="-128"/>
                <a:ea typeface="游ゴシック" panose="020B0400000000000000" pitchFamily="50" charset="-128"/>
                <a:cs typeface="Times New Roman" panose="02020603050405020304" pitchFamily="18" charset="0"/>
              </a:rPr>
              <a:t>、基本報酬が減算となります。</a:t>
            </a:r>
            <a:endParaRPr lang="en-US" altLang="ja-JP" dirty="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pPr>
            <a:r>
              <a:rPr lang="en-US" altLang="ja-JP" sz="1400" dirty="0"/>
              <a:t>※ </a:t>
            </a:r>
            <a:r>
              <a:rPr lang="ja-JP" altLang="en-US" sz="1600" b="1" dirty="0"/>
              <a:t>利用者全員</a:t>
            </a:r>
            <a:r>
              <a:rPr lang="ja-JP" altLang="en-US" sz="1400" dirty="0"/>
              <a:t>について、</a:t>
            </a:r>
            <a:r>
              <a:rPr lang="ja-JP" altLang="en-US" sz="1600" b="1" dirty="0"/>
              <a:t>１日につき５単位</a:t>
            </a:r>
            <a:r>
              <a:rPr lang="ja-JP" altLang="en-US" sz="1400" dirty="0"/>
              <a:t>を所定単位数から減算</a:t>
            </a:r>
          </a:p>
        </p:txBody>
      </p:sp>
      <p:sp>
        <p:nvSpPr>
          <p:cNvPr id="6" name="テキスト ボックス 5">
            <a:extLst>
              <a:ext uri="{FF2B5EF4-FFF2-40B4-BE49-F238E27FC236}">
                <a16:creationId xmlns:a16="http://schemas.microsoft.com/office/drawing/2014/main" id="{9EF6BDA9-8B82-46A6-68AE-ED217762F1D4}"/>
              </a:ext>
            </a:extLst>
          </p:cNvPr>
          <p:cNvSpPr txBox="1"/>
          <p:nvPr/>
        </p:nvSpPr>
        <p:spPr>
          <a:xfrm>
            <a:off x="407240" y="2692865"/>
            <a:ext cx="7043160" cy="2799356"/>
          </a:xfrm>
          <a:prstGeom prst="rect">
            <a:avLst/>
          </a:prstGeom>
          <a:noFill/>
        </p:spPr>
        <p:txBody>
          <a:bodyPr wrap="square" rtlCol="0">
            <a:spAutoFit/>
          </a:bodyPr>
          <a:lstStyle/>
          <a:p>
            <a:pPr>
              <a:lnSpc>
                <a:spcPct val="200000"/>
              </a:lnSpc>
            </a:pPr>
            <a:r>
              <a:rPr lang="ja-JP" altLang="en-US" sz="2275" b="1" dirty="0"/>
              <a:t>　① 身体拘束等に係る</a:t>
            </a:r>
            <a:r>
              <a:rPr lang="ja-JP" altLang="en-US" sz="2275" b="1" dirty="0">
                <a:solidFill>
                  <a:srgbClr val="FF0000"/>
                </a:solidFill>
              </a:rPr>
              <a:t>記録</a:t>
            </a:r>
            <a:endParaRPr lang="en-US" altLang="ja-JP" sz="2275" b="1" dirty="0">
              <a:solidFill>
                <a:srgbClr val="FF0000"/>
              </a:solidFill>
            </a:endParaRPr>
          </a:p>
          <a:p>
            <a:pPr>
              <a:lnSpc>
                <a:spcPct val="200000"/>
              </a:lnSpc>
            </a:pPr>
            <a:r>
              <a:rPr lang="ja-JP" altLang="en-US" sz="2275" b="1" dirty="0"/>
              <a:t>　② 身体拘束等の適正化のための</a:t>
            </a:r>
            <a:r>
              <a:rPr lang="ja-JP" altLang="en-US" sz="2275" b="1" dirty="0">
                <a:solidFill>
                  <a:srgbClr val="FF0000"/>
                </a:solidFill>
              </a:rPr>
              <a:t>委員会</a:t>
            </a:r>
            <a:r>
              <a:rPr lang="ja-JP" altLang="en-US" sz="2275" b="1" dirty="0"/>
              <a:t>の開催</a:t>
            </a:r>
            <a:endParaRPr lang="en-US" altLang="ja-JP" sz="2275" b="1" dirty="0"/>
          </a:p>
          <a:p>
            <a:pPr>
              <a:lnSpc>
                <a:spcPct val="200000"/>
              </a:lnSpc>
            </a:pPr>
            <a:r>
              <a:rPr lang="ja-JP" altLang="en-US" sz="2275" b="1" dirty="0"/>
              <a:t>　③ </a:t>
            </a:r>
            <a:r>
              <a:rPr lang="ja-JP" altLang="en-US" sz="2275" b="1" dirty="0">
                <a:solidFill>
                  <a:srgbClr val="FF0000"/>
                </a:solidFill>
              </a:rPr>
              <a:t>指針</a:t>
            </a:r>
            <a:r>
              <a:rPr lang="ja-JP" altLang="en-US" sz="2275" b="1" dirty="0"/>
              <a:t>の整備</a:t>
            </a:r>
            <a:endParaRPr lang="en-US" altLang="ja-JP" sz="2275" b="1" dirty="0"/>
          </a:p>
          <a:p>
            <a:pPr>
              <a:lnSpc>
                <a:spcPct val="200000"/>
              </a:lnSpc>
            </a:pPr>
            <a:r>
              <a:rPr lang="ja-JP" altLang="en-US" sz="2275" b="1" dirty="0"/>
              <a:t>　④ 定期的な</a:t>
            </a:r>
            <a:r>
              <a:rPr lang="ja-JP" altLang="en-US" sz="2275" b="1" dirty="0">
                <a:solidFill>
                  <a:srgbClr val="FF0000"/>
                </a:solidFill>
              </a:rPr>
              <a:t>研修</a:t>
            </a:r>
            <a:r>
              <a:rPr lang="ja-JP" altLang="en-US" sz="2275" b="1" dirty="0"/>
              <a:t>の実施</a:t>
            </a:r>
          </a:p>
        </p:txBody>
      </p:sp>
      <p:sp>
        <p:nvSpPr>
          <p:cNvPr id="8" name="テキスト ボックス 7">
            <a:extLst>
              <a:ext uri="{FF2B5EF4-FFF2-40B4-BE49-F238E27FC236}">
                <a16:creationId xmlns:a16="http://schemas.microsoft.com/office/drawing/2014/main" id="{CDC0E09C-1DB0-31F5-B999-D2B3F1A6328F}"/>
              </a:ext>
            </a:extLst>
          </p:cNvPr>
          <p:cNvSpPr txBox="1"/>
          <p:nvPr/>
        </p:nvSpPr>
        <p:spPr>
          <a:xfrm>
            <a:off x="629760" y="5541670"/>
            <a:ext cx="2884649" cy="292388"/>
          </a:xfrm>
          <a:prstGeom prst="rect">
            <a:avLst/>
          </a:prstGeom>
          <a:noFill/>
        </p:spPr>
        <p:txBody>
          <a:bodyPr wrap="square" rtlCol="0">
            <a:spAutoFit/>
          </a:bodyPr>
          <a:lstStyle/>
          <a:p>
            <a:r>
              <a:rPr lang="en-US" altLang="ja-JP" sz="1300" b="1" dirty="0"/>
              <a:t>※</a:t>
            </a:r>
            <a:r>
              <a:rPr lang="ja-JP" altLang="en-US" sz="1300" b="1" dirty="0"/>
              <a:t>②～④は令和３年度より追加</a:t>
            </a:r>
          </a:p>
        </p:txBody>
      </p:sp>
      <p:grpSp>
        <p:nvGrpSpPr>
          <p:cNvPr id="2" name="グループ化 1">
            <a:extLst>
              <a:ext uri="{FF2B5EF4-FFF2-40B4-BE49-F238E27FC236}">
                <a16:creationId xmlns:a16="http://schemas.microsoft.com/office/drawing/2014/main" id="{55159C5E-C2FF-2A35-E611-58E30986C5A8}"/>
              </a:ext>
            </a:extLst>
          </p:cNvPr>
          <p:cNvGrpSpPr/>
          <p:nvPr/>
        </p:nvGrpSpPr>
        <p:grpSpPr>
          <a:xfrm>
            <a:off x="216791" y="492411"/>
            <a:ext cx="3713474" cy="599820"/>
            <a:chOff x="464027" y="3200400"/>
            <a:chExt cx="3001008" cy="738240"/>
          </a:xfrm>
        </p:grpSpPr>
        <p:sp>
          <p:nvSpPr>
            <p:cNvPr id="10" name="四角形: 角を丸くする 9">
              <a:extLst>
                <a:ext uri="{FF2B5EF4-FFF2-40B4-BE49-F238E27FC236}">
                  <a16:creationId xmlns:a16="http://schemas.microsoft.com/office/drawing/2014/main" id="{63D0AD84-D473-74D1-C660-AEECD955BA2A}"/>
                </a:ext>
              </a:extLst>
            </p:cNvPr>
            <p:cNvSpPr/>
            <p:nvPr/>
          </p:nvSpPr>
          <p:spPr>
            <a:xfrm>
              <a:off x="800100" y="3200400"/>
              <a:ext cx="2328863" cy="738240"/>
            </a:xfrm>
            <a:prstGeom prst="roundRect">
              <a:avLst>
                <a:gd name="adj" fmla="val 30214"/>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6" name="テキスト ボックス 15">
              <a:extLst>
                <a:ext uri="{FF2B5EF4-FFF2-40B4-BE49-F238E27FC236}">
                  <a16:creationId xmlns:a16="http://schemas.microsoft.com/office/drawing/2014/main" id="{004451DF-2E93-22DA-329D-199A68AB262C}"/>
                </a:ext>
              </a:extLst>
            </p:cNvPr>
            <p:cNvSpPr txBox="1"/>
            <p:nvPr/>
          </p:nvSpPr>
          <p:spPr>
            <a:xfrm>
              <a:off x="464027" y="3355207"/>
              <a:ext cx="3001008" cy="454562"/>
            </a:xfrm>
            <a:prstGeom prst="rect">
              <a:avLst/>
            </a:prstGeom>
            <a:noFill/>
          </p:spPr>
          <p:txBody>
            <a:bodyPr wrap="square" rtlCol="0">
              <a:spAutoFit/>
            </a:bodyPr>
            <a:lstStyle/>
            <a:p>
              <a:pPr algn="ctr"/>
              <a:r>
                <a:rPr lang="ja-JP" altLang="en-US" b="1" dirty="0"/>
                <a:t>減算要件</a:t>
              </a:r>
            </a:p>
          </p:txBody>
        </p:sp>
      </p:grpSp>
      <p:sp>
        <p:nvSpPr>
          <p:cNvPr id="22" name="フリーフォーム: 図形 21">
            <a:extLst>
              <a:ext uri="{FF2B5EF4-FFF2-40B4-BE49-F238E27FC236}">
                <a16:creationId xmlns:a16="http://schemas.microsoft.com/office/drawing/2014/main" id="{B4BB686B-2CD2-D939-3CEB-D1B40ADE0EAF}"/>
              </a:ext>
            </a:extLst>
          </p:cNvPr>
          <p:cNvSpPr/>
          <p:nvPr/>
        </p:nvSpPr>
        <p:spPr>
          <a:xfrm rot="7790886">
            <a:off x="4534395" y="3350336"/>
            <a:ext cx="3016000" cy="3723059"/>
          </a:xfrm>
          <a:custGeom>
            <a:avLst/>
            <a:gdLst>
              <a:gd name="connsiteX0" fmla="*/ 2242254 w 3397531"/>
              <a:gd name="connsiteY0" fmla="*/ 3981504 h 4219050"/>
              <a:gd name="connsiteX1" fmla="*/ 148695 w 3397531"/>
              <a:gd name="connsiteY1" fmla="*/ 1439113 h 4219050"/>
              <a:gd name="connsiteX2" fmla="*/ 237545 w 3397531"/>
              <a:gd name="connsiteY2" fmla="*/ 521382 h 4219050"/>
              <a:gd name="connsiteX3" fmla="*/ 347396 w 3397531"/>
              <a:gd name="connsiteY3" fmla="*/ 448083 h 4219050"/>
              <a:gd name="connsiteX4" fmla="*/ 443268 w 3397531"/>
              <a:gd name="connsiteY4" fmla="*/ 408909 h 4219050"/>
              <a:gd name="connsiteX5" fmla="*/ 491883 w 3397531"/>
              <a:gd name="connsiteY5" fmla="*/ 0 h 4219050"/>
              <a:gd name="connsiteX6" fmla="*/ 537738 w 3397531"/>
              <a:gd name="connsiteY6" fmla="*/ 385701 h 4219050"/>
              <a:gd name="connsiteX7" fmla="*/ 589720 w 3397531"/>
              <a:gd name="connsiteY7" fmla="*/ 375618 h 4219050"/>
              <a:gd name="connsiteX8" fmla="*/ 1155276 w 3397531"/>
              <a:gd name="connsiteY8" fmla="*/ 610232 h 4219050"/>
              <a:gd name="connsiteX9" fmla="*/ 3248836 w 3397531"/>
              <a:gd name="connsiteY9" fmla="*/ 3152624 h 4219050"/>
              <a:gd name="connsiteX10" fmla="*/ 3159985 w 3397531"/>
              <a:gd name="connsiteY10" fmla="*/ 4070355 h 4219050"/>
              <a:gd name="connsiteX11" fmla="*/ 2242254 w 3397531"/>
              <a:gd name="connsiteY11" fmla="*/ 3981504 h 4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7531" h="4219050">
                <a:moveTo>
                  <a:pt x="2242254" y="3981504"/>
                </a:moveTo>
                <a:lnTo>
                  <a:pt x="148695" y="1439113"/>
                </a:lnTo>
                <a:cubicBezTo>
                  <a:pt x="-80194" y="1161153"/>
                  <a:pt x="-40415" y="750271"/>
                  <a:pt x="237545" y="521382"/>
                </a:cubicBezTo>
                <a:cubicBezTo>
                  <a:pt x="272290" y="492771"/>
                  <a:pt x="309112" y="468358"/>
                  <a:pt x="347396" y="448083"/>
                </a:cubicBezTo>
                <a:lnTo>
                  <a:pt x="443268" y="408909"/>
                </a:lnTo>
                <a:lnTo>
                  <a:pt x="491883" y="0"/>
                </a:lnTo>
                <a:lnTo>
                  <a:pt x="537738" y="385701"/>
                </a:lnTo>
                <a:lnTo>
                  <a:pt x="589720" y="375618"/>
                </a:lnTo>
                <a:cubicBezTo>
                  <a:pt x="798073" y="355821"/>
                  <a:pt x="1012220" y="436507"/>
                  <a:pt x="1155276" y="610232"/>
                </a:cubicBezTo>
                <a:lnTo>
                  <a:pt x="3248836" y="3152624"/>
                </a:lnTo>
                <a:cubicBezTo>
                  <a:pt x="3477725" y="3430584"/>
                  <a:pt x="3437945" y="3841466"/>
                  <a:pt x="3159985" y="4070355"/>
                </a:cubicBezTo>
                <a:cubicBezTo>
                  <a:pt x="2882025" y="4299244"/>
                  <a:pt x="2471143" y="4259464"/>
                  <a:pt x="2242254" y="3981504"/>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463" dirty="0"/>
          </a:p>
        </p:txBody>
      </p:sp>
      <p:sp>
        <p:nvSpPr>
          <p:cNvPr id="12" name="テキスト ボックス 11">
            <a:extLst>
              <a:ext uri="{FF2B5EF4-FFF2-40B4-BE49-F238E27FC236}">
                <a16:creationId xmlns:a16="http://schemas.microsoft.com/office/drawing/2014/main" id="{16DAA99C-5E2A-FCD0-3FCA-A7011725D18A}"/>
              </a:ext>
            </a:extLst>
          </p:cNvPr>
          <p:cNvSpPr txBox="1"/>
          <p:nvPr/>
        </p:nvSpPr>
        <p:spPr>
          <a:xfrm>
            <a:off x="4297770" y="4487891"/>
            <a:ext cx="3292026" cy="1264642"/>
          </a:xfrm>
          <a:prstGeom prst="rect">
            <a:avLst/>
          </a:prstGeom>
          <a:noFill/>
        </p:spPr>
        <p:txBody>
          <a:bodyPr wrap="square" rtlCol="0">
            <a:spAutoFit/>
          </a:bodyPr>
          <a:lstStyle/>
          <a:p>
            <a:pPr>
              <a:lnSpc>
                <a:spcPct val="150000"/>
              </a:lnSpc>
            </a:pPr>
            <a:r>
              <a:rPr lang="ja-JP" altLang="en-US" sz="1300" dirty="0"/>
              <a:t>①の記録は身体拘束を行っていない場合は不要ですが、様式は整備してください。</a:t>
            </a:r>
            <a:endParaRPr lang="en-US" altLang="ja-JP" sz="1300" dirty="0"/>
          </a:p>
          <a:p>
            <a:pPr>
              <a:lnSpc>
                <a:spcPct val="150000"/>
              </a:lnSpc>
            </a:pPr>
            <a:r>
              <a:rPr lang="ja-JP" altLang="en-US" sz="1300" dirty="0"/>
              <a:t>また、②～④はどの事業所も必ず行う必要があります！</a:t>
            </a:r>
          </a:p>
        </p:txBody>
      </p:sp>
      <p:pic>
        <p:nvPicPr>
          <p:cNvPr id="18" name="オーディオ 17">
            <a:hlinkClick r:id="" action="ppaction://media"/>
            <a:extLst>
              <a:ext uri="{FF2B5EF4-FFF2-40B4-BE49-F238E27FC236}">
                <a16:creationId xmlns:a16="http://schemas.microsoft.com/office/drawing/2014/main" id="{A8D0BF44-E7A8-DAEB-300D-63D45E19B55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337989667"/>
      </p:ext>
    </p:extLst>
  </p:cSld>
  <p:clrMapOvr>
    <a:masterClrMapping/>
  </p:clrMapOvr>
  <mc:AlternateContent xmlns:mc="http://schemas.openxmlformats.org/markup-compatibility/2006" xmlns:p14="http://schemas.microsoft.com/office/powerpoint/2010/main">
    <mc:Choice Requires="p14">
      <p:transition spd="slow" p14:dur="2000" advTm="31732"/>
    </mc:Choice>
    <mc:Fallback xmlns="">
      <p:transition spd="slow" advTm="3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660ACAA3-2E4E-0D5D-40B3-7F487B52E3DD}"/>
              </a:ext>
            </a:extLst>
          </p:cNvPr>
          <p:cNvSpPr/>
          <p:nvPr/>
        </p:nvSpPr>
        <p:spPr>
          <a:xfrm>
            <a:off x="572379" y="575295"/>
            <a:ext cx="3061100" cy="393161"/>
          </a:xfrm>
          <a:prstGeom prst="roundRect">
            <a:avLst>
              <a:gd name="adj" fmla="val 24870"/>
            </a:avLst>
          </a:prstGeom>
          <a:blipFill>
            <a:blip r:embed="rId5">
              <a:extLst>
                <a:ext uri="{BEBA8EAE-BF5A-486C-A8C5-ECC9F3942E4B}">
                  <a14:imgProps xmlns:a14="http://schemas.microsoft.com/office/drawing/2010/main">
                    <a14:imgLayer r:embed="rId6">
                      <a14:imgEffect>
                        <a14:colorTemperature colorTemp="11200"/>
                      </a14:imgEffect>
                    </a14:imgLayer>
                  </a14:imgProps>
                </a:ext>
              </a:extLst>
            </a:blip>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 name="テキスト ボックス 1">
            <a:extLst>
              <a:ext uri="{FF2B5EF4-FFF2-40B4-BE49-F238E27FC236}">
                <a16:creationId xmlns:a16="http://schemas.microsoft.com/office/drawing/2014/main" id="{238474DD-55B6-4F77-E988-6C06AC18C42B}"/>
              </a:ext>
            </a:extLst>
          </p:cNvPr>
          <p:cNvSpPr txBox="1"/>
          <p:nvPr/>
        </p:nvSpPr>
        <p:spPr>
          <a:xfrm>
            <a:off x="356250" y="2266182"/>
            <a:ext cx="9397350" cy="3179973"/>
          </a:xfrm>
          <a:prstGeom prst="rect">
            <a:avLst/>
          </a:prstGeom>
          <a:noFill/>
          <a:ln>
            <a:noFill/>
          </a:ln>
        </p:spPr>
        <p:txBody>
          <a:bodyPr wrap="square" rtlCol="0">
            <a:spAutoFit/>
          </a:bodyPr>
          <a:lstStyle/>
          <a:p>
            <a:r>
              <a:rPr lang="en-US" altLang="ja-JP" dirty="0"/>
              <a:t>【</a:t>
            </a:r>
            <a:r>
              <a:rPr lang="ja-JP" altLang="en-US" dirty="0"/>
              <a:t>緊急やむを得ない場合とは・・・</a:t>
            </a:r>
            <a:r>
              <a:rPr lang="en-US" altLang="ja-JP" dirty="0"/>
              <a:t>】</a:t>
            </a:r>
          </a:p>
          <a:p>
            <a:endParaRPr lang="en-US" altLang="ja-JP" dirty="0"/>
          </a:p>
          <a:p>
            <a:r>
              <a:rPr lang="ja-JP" altLang="en-US" dirty="0"/>
              <a:t>次の</a:t>
            </a:r>
            <a:r>
              <a:rPr lang="ja-JP" altLang="en-US" sz="2000" b="1" dirty="0"/>
              <a:t>３つの要件をすべて満たし</a:t>
            </a:r>
            <a:r>
              <a:rPr lang="ja-JP" altLang="en-US" dirty="0"/>
              <a:t>、かつ、それらの要件の確認等の</a:t>
            </a:r>
            <a:r>
              <a:rPr lang="ja-JP" altLang="en-US" b="1" dirty="0"/>
              <a:t>手続きが極めて慎重に実施されている場合</a:t>
            </a:r>
            <a:r>
              <a:rPr lang="ja-JP" altLang="en-US" dirty="0"/>
              <a:t>のこと。</a:t>
            </a:r>
            <a:endParaRPr lang="en-US" altLang="ja-JP" dirty="0"/>
          </a:p>
          <a:p>
            <a:endParaRPr lang="en-US" altLang="ja-JP" sz="1200" dirty="0"/>
          </a:p>
          <a:p>
            <a:pPr marL="232178" indent="-232178">
              <a:lnSpc>
                <a:spcPct val="200000"/>
              </a:lnSpc>
              <a:buFont typeface="Wingdings" panose="05000000000000000000" pitchFamily="2" charset="2"/>
              <a:buChar char="n"/>
            </a:pPr>
            <a:r>
              <a:rPr lang="ja-JP" altLang="en-US" sz="2000" b="1" dirty="0"/>
              <a:t>切迫性　</a:t>
            </a:r>
            <a:r>
              <a:rPr lang="ja-JP" altLang="en-US" dirty="0"/>
              <a:t>　　</a:t>
            </a:r>
            <a:r>
              <a:rPr lang="ja-JP" altLang="en-US" sz="1400" dirty="0">
                <a:solidFill>
                  <a:schemeClr val="bg1">
                    <a:lumMod val="50000"/>
                  </a:schemeClr>
                </a:solidFill>
              </a:rPr>
              <a:t>⇒利用者本人又は関係者等の生命、身体、権利が危険にさらされる可能性が著しく高いこと。</a:t>
            </a:r>
            <a:endParaRPr lang="en-US" altLang="ja-JP" sz="1400" dirty="0">
              <a:solidFill>
                <a:schemeClr val="bg1">
                  <a:lumMod val="50000"/>
                </a:schemeClr>
              </a:solidFill>
            </a:endParaRPr>
          </a:p>
          <a:p>
            <a:pPr marL="232178" indent="-232178">
              <a:lnSpc>
                <a:spcPct val="200000"/>
              </a:lnSpc>
              <a:buFont typeface="Wingdings" panose="05000000000000000000" pitchFamily="2" charset="2"/>
              <a:buChar char="n"/>
            </a:pPr>
            <a:r>
              <a:rPr lang="ja-JP" altLang="en-US" sz="2000" b="1" dirty="0"/>
              <a:t>非代替性</a:t>
            </a:r>
            <a:r>
              <a:rPr lang="ja-JP" altLang="en-US" dirty="0"/>
              <a:t>　　</a:t>
            </a:r>
            <a:r>
              <a:rPr lang="ja-JP" altLang="en-US" sz="1400" dirty="0">
                <a:solidFill>
                  <a:schemeClr val="bg1">
                    <a:lumMod val="50000"/>
                  </a:schemeClr>
                </a:solidFill>
              </a:rPr>
              <a:t>⇒身体拘束その他の行動制限を行う以外に代替する方法がないこと。</a:t>
            </a:r>
            <a:endParaRPr lang="en-US" altLang="ja-JP" sz="1400" dirty="0">
              <a:solidFill>
                <a:schemeClr val="bg1">
                  <a:lumMod val="50000"/>
                </a:schemeClr>
              </a:solidFill>
            </a:endParaRPr>
          </a:p>
          <a:p>
            <a:pPr marL="232178" indent="-232178">
              <a:lnSpc>
                <a:spcPct val="200000"/>
              </a:lnSpc>
              <a:buFont typeface="Wingdings" panose="05000000000000000000" pitchFamily="2" charset="2"/>
              <a:buChar char="n"/>
            </a:pPr>
            <a:r>
              <a:rPr lang="ja-JP" altLang="en-US" sz="2000" b="1" dirty="0"/>
              <a:t>一時性　</a:t>
            </a:r>
            <a:r>
              <a:rPr lang="ja-JP" altLang="en-US" dirty="0"/>
              <a:t>　　</a:t>
            </a:r>
            <a:r>
              <a:rPr lang="ja-JP" altLang="en-US" sz="1400" dirty="0">
                <a:solidFill>
                  <a:schemeClr val="bg1">
                    <a:lumMod val="50000"/>
                  </a:schemeClr>
                </a:solidFill>
              </a:rPr>
              <a:t>⇒身体拘束その他の行動制限が一時的であること。</a:t>
            </a:r>
          </a:p>
        </p:txBody>
      </p:sp>
      <p:sp>
        <p:nvSpPr>
          <p:cNvPr id="3" name="テキスト ボックス 2">
            <a:extLst>
              <a:ext uri="{FF2B5EF4-FFF2-40B4-BE49-F238E27FC236}">
                <a16:creationId xmlns:a16="http://schemas.microsoft.com/office/drawing/2014/main" id="{84EEAE79-B2CC-4C74-8B94-DC3A675FB155}"/>
              </a:ext>
            </a:extLst>
          </p:cNvPr>
          <p:cNvSpPr txBox="1"/>
          <p:nvPr/>
        </p:nvSpPr>
        <p:spPr>
          <a:xfrm>
            <a:off x="356250" y="1175563"/>
            <a:ext cx="8730044" cy="883512"/>
          </a:xfrm>
          <a:prstGeom prst="rect">
            <a:avLst/>
          </a:prstGeom>
          <a:noFill/>
        </p:spPr>
        <p:txBody>
          <a:bodyPr wrap="square" rtlCol="0">
            <a:spAutoFit/>
          </a:bodyPr>
          <a:lstStyle/>
          <a:p>
            <a:pPr>
              <a:lnSpc>
                <a:spcPct val="150000"/>
              </a:lnSpc>
            </a:pPr>
            <a:r>
              <a:rPr lang="ja-JP" altLang="en-US" dirty="0"/>
              <a:t>　  身体拘束等を行う場合、その「様態」「時間」「利用者の心身の状況」</a:t>
            </a:r>
            <a:r>
              <a:rPr lang="ja-JP" altLang="en-US" b="1" dirty="0"/>
              <a:t>「緊急やむを得ない理由」</a:t>
            </a:r>
            <a:r>
              <a:rPr lang="ja-JP" altLang="en-US" dirty="0"/>
              <a:t> その他必要な事項を記録すること。</a:t>
            </a:r>
            <a:endParaRPr lang="en-US" altLang="ja-JP" dirty="0"/>
          </a:p>
        </p:txBody>
      </p:sp>
      <p:sp>
        <p:nvSpPr>
          <p:cNvPr id="4" name="テキスト ボックス 3">
            <a:extLst>
              <a:ext uri="{FF2B5EF4-FFF2-40B4-BE49-F238E27FC236}">
                <a16:creationId xmlns:a16="http://schemas.microsoft.com/office/drawing/2014/main" id="{A9287348-6AA1-57EF-944E-126D110126A2}"/>
              </a:ext>
            </a:extLst>
          </p:cNvPr>
          <p:cNvSpPr txBox="1"/>
          <p:nvPr/>
        </p:nvSpPr>
        <p:spPr>
          <a:xfrm>
            <a:off x="572379" y="500956"/>
            <a:ext cx="3278368" cy="467500"/>
          </a:xfrm>
          <a:prstGeom prst="rect">
            <a:avLst/>
          </a:prstGeom>
          <a:noFill/>
        </p:spPr>
        <p:txBody>
          <a:bodyPr wrap="square" rtlCol="0">
            <a:spAutoFit/>
          </a:bodyPr>
          <a:lstStyle/>
          <a:p>
            <a:pPr>
              <a:lnSpc>
                <a:spcPct val="150000"/>
              </a:lnSpc>
            </a:pPr>
            <a:r>
              <a:rPr lang="ja-JP" altLang="en-US" b="1" dirty="0"/>
              <a:t>① 身体拘束等に係る記録</a:t>
            </a:r>
            <a:r>
              <a:rPr lang="ja-JP" altLang="en-US" sz="1600" dirty="0"/>
              <a:t>　</a:t>
            </a:r>
            <a:endParaRPr lang="en-US" altLang="ja-JP" sz="1600" dirty="0"/>
          </a:p>
        </p:txBody>
      </p:sp>
      <p:pic>
        <p:nvPicPr>
          <p:cNvPr id="15" name="オーディオ 14">
            <a:hlinkClick r:id="" action="ppaction://media"/>
            <a:extLst>
              <a:ext uri="{FF2B5EF4-FFF2-40B4-BE49-F238E27FC236}">
                <a16:creationId xmlns:a16="http://schemas.microsoft.com/office/drawing/2014/main" id="{716CFCD7-93CB-3029-1B98-524AF38726D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1945279730"/>
      </p:ext>
    </p:extLst>
  </p:cSld>
  <p:clrMapOvr>
    <a:masterClrMapping/>
  </p:clrMapOvr>
  <mc:AlternateContent xmlns:mc="http://schemas.openxmlformats.org/markup-compatibility/2006" xmlns:p14="http://schemas.microsoft.com/office/powerpoint/2010/main">
    <mc:Choice Requires="p14">
      <p:transition spd="slow" p14:dur="2000" advTm="42101"/>
    </mc:Choice>
    <mc:Fallback xmlns="">
      <p:transition spd="slow" advTm="4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339E3CF-B704-3CF7-77F7-6D6CB665DABD}"/>
              </a:ext>
            </a:extLst>
          </p:cNvPr>
          <p:cNvPicPr>
            <a:picLocks noChangeAspect="1"/>
          </p:cNvPicPr>
          <p:nvPr/>
        </p:nvPicPr>
        <p:blipFill>
          <a:blip r:embed="rId5"/>
          <a:stretch>
            <a:fillRect/>
          </a:stretch>
        </p:blipFill>
        <p:spPr>
          <a:xfrm>
            <a:off x="297653" y="4009167"/>
            <a:ext cx="3286311" cy="377583"/>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tile tx="0" ty="0" sx="100000" sy="100000" flip="none" algn="tl"/>
          </a:blipFill>
          <a:ln>
            <a:noFill/>
          </a:ln>
          <a:effectLst>
            <a:softEdge rad="63500"/>
          </a:effectLst>
        </p:spPr>
      </p:pic>
      <p:pic>
        <p:nvPicPr>
          <p:cNvPr id="12" name="図 11">
            <a:extLst>
              <a:ext uri="{FF2B5EF4-FFF2-40B4-BE49-F238E27FC236}">
                <a16:creationId xmlns:a16="http://schemas.microsoft.com/office/drawing/2014/main" id="{A1CE62E3-0411-DA46-C9EA-F7283765C982}"/>
              </a:ext>
            </a:extLst>
          </p:cNvPr>
          <p:cNvPicPr>
            <a:picLocks noChangeAspect="1"/>
          </p:cNvPicPr>
          <p:nvPr/>
        </p:nvPicPr>
        <p:blipFill>
          <a:blip r:embed="rId5"/>
          <a:stretch>
            <a:fillRect/>
          </a:stretch>
        </p:blipFill>
        <p:spPr>
          <a:xfrm>
            <a:off x="330348" y="2801370"/>
            <a:ext cx="1858955" cy="377583"/>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tile tx="0" ty="0" sx="100000" sy="100000" flip="none" algn="tl"/>
          </a:blipFill>
          <a:ln>
            <a:noFill/>
          </a:ln>
          <a:effectLst>
            <a:softEdge rad="63500"/>
          </a:effectLst>
        </p:spPr>
      </p:pic>
      <p:pic>
        <p:nvPicPr>
          <p:cNvPr id="6" name="図 5">
            <a:extLst>
              <a:ext uri="{FF2B5EF4-FFF2-40B4-BE49-F238E27FC236}">
                <a16:creationId xmlns:a16="http://schemas.microsoft.com/office/drawing/2014/main" id="{D2C51DB5-79E7-09F0-C259-C0D1207771B0}"/>
              </a:ext>
            </a:extLst>
          </p:cNvPr>
          <p:cNvPicPr>
            <a:picLocks noChangeAspect="1"/>
          </p:cNvPicPr>
          <p:nvPr/>
        </p:nvPicPr>
        <p:blipFill>
          <a:blip r:embed="rId5"/>
          <a:stretch>
            <a:fillRect/>
          </a:stretch>
        </p:blipFill>
        <p:spPr>
          <a:xfrm>
            <a:off x="267927" y="689003"/>
            <a:ext cx="5618523" cy="455849"/>
          </a:xfrm>
          <a:prstGeom prst="rect">
            <a:avLst/>
          </a:prstGeom>
          <a:blipFill>
            <a:blip r:embed="rId6">
              <a:extLst>
                <a:ext uri="{BEBA8EAE-BF5A-486C-A8C5-ECC9F3942E4B}">
                  <a14:imgProps xmlns:a14="http://schemas.microsoft.com/office/drawing/2010/main">
                    <a14:imgLayer r:embed="rId7">
                      <a14:imgEffect>
                        <a14:colorTemperature colorTemp="11200"/>
                      </a14:imgEffect>
                    </a14:imgLayer>
                  </a14:imgProps>
                </a:ext>
              </a:extLst>
            </a:blip>
            <a:tile tx="0" ty="0" sx="100000" sy="100000" flip="none" algn="tl"/>
          </a:blipFill>
          <a:ln>
            <a:noFill/>
          </a:ln>
          <a:effectLst>
            <a:softEdge rad="63500"/>
          </a:effectLst>
        </p:spPr>
      </p:pic>
      <p:sp>
        <p:nvSpPr>
          <p:cNvPr id="3" name="テキスト ボックス 2">
            <a:extLst>
              <a:ext uri="{FF2B5EF4-FFF2-40B4-BE49-F238E27FC236}">
                <a16:creationId xmlns:a16="http://schemas.microsoft.com/office/drawing/2014/main" id="{84EEAE79-B2CC-4C74-8B94-DC3A675FB155}"/>
              </a:ext>
            </a:extLst>
          </p:cNvPr>
          <p:cNvSpPr txBox="1"/>
          <p:nvPr/>
        </p:nvSpPr>
        <p:spPr>
          <a:xfrm>
            <a:off x="250804" y="1213026"/>
            <a:ext cx="9255331" cy="1388009"/>
          </a:xfrm>
          <a:prstGeom prst="rect">
            <a:avLst/>
          </a:prstGeom>
          <a:noFill/>
        </p:spPr>
        <p:txBody>
          <a:bodyPr wrap="square" rtlCol="0">
            <a:spAutoFit/>
          </a:bodyPr>
          <a:lstStyle/>
          <a:p>
            <a:pPr>
              <a:lnSpc>
                <a:spcPct val="150000"/>
              </a:lnSpc>
            </a:pPr>
            <a:r>
              <a:rPr lang="ja-JP" altLang="en-US" sz="2000" dirty="0"/>
              <a:t>　・</a:t>
            </a:r>
            <a:r>
              <a:rPr lang="ja-JP" altLang="en-US" dirty="0"/>
              <a:t>身体拘束等の適正化のための対策を検討する委員会を定期的に（</a:t>
            </a:r>
            <a:r>
              <a:rPr lang="ja-JP" altLang="en-US" sz="2000" b="1" dirty="0"/>
              <a:t>年１回以上</a:t>
            </a:r>
            <a:r>
              <a:rPr lang="ja-JP" altLang="en-US" dirty="0"/>
              <a:t>）</a:t>
            </a:r>
            <a:endParaRPr lang="en-US" altLang="ja-JP" dirty="0"/>
          </a:p>
          <a:p>
            <a:pPr>
              <a:lnSpc>
                <a:spcPct val="150000"/>
              </a:lnSpc>
            </a:pPr>
            <a:r>
              <a:rPr lang="ja-JP" altLang="en-US" dirty="0"/>
              <a:t>　　開催する。</a:t>
            </a:r>
            <a:endParaRPr lang="en-US" altLang="ja-JP" dirty="0"/>
          </a:p>
          <a:p>
            <a:pPr>
              <a:lnSpc>
                <a:spcPct val="150000"/>
              </a:lnSpc>
            </a:pPr>
            <a:r>
              <a:rPr lang="ja-JP" altLang="en-US" sz="2000" dirty="0"/>
              <a:t>　・</a:t>
            </a:r>
            <a:r>
              <a:rPr lang="ja-JP" altLang="en-US" dirty="0"/>
              <a:t>検討結果について従業者に周知徹底を図る。</a:t>
            </a:r>
            <a:endParaRPr lang="en-US" altLang="ja-JP" dirty="0"/>
          </a:p>
        </p:txBody>
      </p:sp>
      <p:sp>
        <p:nvSpPr>
          <p:cNvPr id="17" name="テキスト ボックス 16">
            <a:extLst>
              <a:ext uri="{FF2B5EF4-FFF2-40B4-BE49-F238E27FC236}">
                <a16:creationId xmlns:a16="http://schemas.microsoft.com/office/drawing/2014/main" id="{1FF81CB9-22DC-5455-3C2D-FDBC4344BC2A}"/>
              </a:ext>
            </a:extLst>
          </p:cNvPr>
          <p:cNvSpPr txBox="1"/>
          <p:nvPr/>
        </p:nvSpPr>
        <p:spPr>
          <a:xfrm>
            <a:off x="399864" y="587636"/>
            <a:ext cx="6043798" cy="509178"/>
          </a:xfrm>
          <a:prstGeom prst="rect">
            <a:avLst/>
          </a:prstGeom>
          <a:noFill/>
        </p:spPr>
        <p:txBody>
          <a:bodyPr wrap="square" rtlCol="0">
            <a:spAutoFit/>
          </a:bodyPr>
          <a:lstStyle/>
          <a:p>
            <a:pPr>
              <a:lnSpc>
                <a:spcPct val="150000"/>
              </a:lnSpc>
            </a:pPr>
            <a:r>
              <a:rPr lang="ja-JP" altLang="en-US" sz="2000" b="1" dirty="0"/>
              <a:t>② 身体拘束等の適正化のための委員会の開催</a:t>
            </a:r>
            <a:endParaRPr lang="en-US" altLang="ja-JP" sz="2000" b="1" dirty="0"/>
          </a:p>
        </p:txBody>
      </p:sp>
      <p:sp>
        <p:nvSpPr>
          <p:cNvPr id="18" name="テキスト ボックス 17">
            <a:extLst>
              <a:ext uri="{FF2B5EF4-FFF2-40B4-BE49-F238E27FC236}">
                <a16:creationId xmlns:a16="http://schemas.microsoft.com/office/drawing/2014/main" id="{CFD99622-FC4C-FFD4-22FA-35CD21C05B29}"/>
              </a:ext>
            </a:extLst>
          </p:cNvPr>
          <p:cNvSpPr txBox="1"/>
          <p:nvPr/>
        </p:nvSpPr>
        <p:spPr>
          <a:xfrm>
            <a:off x="768183" y="3254209"/>
            <a:ext cx="8369634" cy="369332"/>
          </a:xfrm>
          <a:prstGeom prst="rect">
            <a:avLst/>
          </a:prstGeom>
          <a:noFill/>
        </p:spPr>
        <p:txBody>
          <a:bodyPr wrap="square" rtlCol="0">
            <a:spAutoFit/>
          </a:bodyPr>
          <a:lstStyle/>
          <a:p>
            <a:r>
              <a:rPr lang="ja-JP" altLang="en-US" dirty="0"/>
              <a:t> 身体拘束等の適正化ための指針を整備すること。</a:t>
            </a:r>
            <a:endParaRPr lang="en-US" altLang="ja-JP" dirty="0"/>
          </a:p>
        </p:txBody>
      </p:sp>
      <p:sp>
        <p:nvSpPr>
          <p:cNvPr id="19" name="テキスト ボックス 18">
            <a:extLst>
              <a:ext uri="{FF2B5EF4-FFF2-40B4-BE49-F238E27FC236}">
                <a16:creationId xmlns:a16="http://schemas.microsoft.com/office/drawing/2014/main" id="{A0117CC6-E85B-B40D-A01C-435392079E72}"/>
              </a:ext>
            </a:extLst>
          </p:cNvPr>
          <p:cNvSpPr txBox="1"/>
          <p:nvPr/>
        </p:nvSpPr>
        <p:spPr>
          <a:xfrm>
            <a:off x="399864" y="2707708"/>
            <a:ext cx="1758229" cy="509178"/>
          </a:xfrm>
          <a:prstGeom prst="rect">
            <a:avLst/>
          </a:prstGeom>
          <a:noFill/>
        </p:spPr>
        <p:txBody>
          <a:bodyPr wrap="square" rtlCol="0">
            <a:spAutoFit/>
          </a:bodyPr>
          <a:lstStyle/>
          <a:p>
            <a:pPr>
              <a:lnSpc>
                <a:spcPct val="150000"/>
              </a:lnSpc>
            </a:pPr>
            <a:r>
              <a:rPr lang="ja-JP" altLang="en-US" sz="2000" b="1" dirty="0"/>
              <a:t>③指針の整備</a:t>
            </a:r>
            <a:endParaRPr lang="en-US" altLang="ja-JP" sz="2000" b="1" dirty="0"/>
          </a:p>
        </p:txBody>
      </p:sp>
      <p:sp>
        <p:nvSpPr>
          <p:cNvPr id="20" name="テキスト ボックス 19">
            <a:extLst>
              <a:ext uri="{FF2B5EF4-FFF2-40B4-BE49-F238E27FC236}">
                <a16:creationId xmlns:a16="http://schemas.microsoft.com/office/drawing/2014/main" id="{F0A6AD3E-1413-57C6-E957-44B67F211F3D}"/>
              </a:ext>
            </a:extLst>
          </p:cNvPr>
          <p:cNvSpPr txBox="1"/>
          <p:nvPr/>
        </p:nvSpPr>
        <p:spPr>
          <a:xfrm>
            <a:off x="399864" y="3943369"/>
            <a:ext cx="3286311" cy="509178"/>
          </a:xfrm>
          <a:prstGeom prst="rect">
            <a:avLst/>
          </a:prstGeom>
          <a:noFill/>
        </p:spPr>
        <p:txBody>
          <a:bodyPr wrap="square" rtlCol="0">
            <a:spAutoFit/>
          </a:bodyPr>
          <a:lstStyle/>
          <a:p>
            <a:pPr>
              <a:lnSpc>
                <a:spcPct val="150000"/>
              </a:lnSpc>
            </a:pPr>
            <a:r>
              <a:rPr lang="ja-JP" altLang="en-US" sz="2000" b="1" dirty="0"/>
              <a:t>④定期的な研修の実施</a:t>
            </a:r>
            <a:endParaRPr lang="en-US" altLang="ja-JP" dirty="0"/>
          </a:p>
        </p:txBody>
      </p:sp>
      <p:sp>
        <p:nvSpPr>
          <p:cNvPr id="21" name="テキスト ボックス 20">
            <a:extLst>
              <a:ext uri="{FF2B5EF4-FFF2-40B4-BE49-F238E27FC236}">
                <a16:creationId xmlns:a16="http://schemas.microsoft.com/office/drawing/2014/main" id="{F5A192D4-7571-637A-35F9-4E2F24BCBD88}"/>
              </a:ext>
            </a:extLst>
          </p:cNvPr>
          <p:cNvSpPr txBox="1"/>
          <p:nvPr/>
        </p:nvSpPr>
        <p:spPr>
          <a:xfrm>
            <a:off x="736972" y="4554380"/>
            <a:ext cx="8769163" cy="677108"/>
          </a:xfrm>
          <a:prstGeom prst="rect">
            <a:avLst/>
          </a:prstGeom>
          <a:noFill/>
        </p:spPr>
        <p:txBody>
          <a:bodyPr wrap="square" rtlCol="0">
            <a:spAutoFit/>
          </a:bodyPr>
          <a:lstStyle/>
          <a:p>
            <a:r>
              <a:rPr lang="ja-JP" altLang="en-US" dirty="0"/>
              <a:t> 従業者に対し、身体拘束等の適正化のための研修を定期的に（</a:t>
            </a:r>
            <a:r>
              <a:rPr lang="ja-JP" altLang="en-US" sz="2000" b="1" dirty="0"/>
              <a:t>年１回以上</a:t>
            </a:r>
            <a:r>
              <a:rPr lang="ja-JP" altLang="en-US" dirty="0"/>
              <a:t>）実施すること。</a:t>
            </a:r>
            <a:endParaRPr lang="en-US" altLang="ja-JP" dirty="0"/>
          </a:p>
        </p:txBody>
      </p:sp>
      <p:pic>
        <p:nvPicPr>
          <p:cNvPr id="15" name="オーディオ 14">
            <a:hlinkClick r:id="" action="ppaction://media"/>
            <a:extLst>
              <a:ext uri="{FF2B5EF4-FFF2-40B4-BE49-F238E27FC236}">
                <a16:creationId xmlns:a16="http://schemas.microsoft.com/office/drawing/2014/main" id="{55579448-6902-61FE-1249-50583BE2D85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766304" y="4718304"/>
            <a:ext cx="2057400" cy="2057400"/>
          </a:xfrm>
          <a:prstGeom prst="ellipse">
            <a:avLst/>
          </a:prstGeom>
        </p:spPr>
      </p:pic>
    </p:spTree>
    <p:extLst>
      <p:ext uri="{BB962C8B-B14F-4D97-AF65-F5344CB8AC3E}">
        <p14:creationId xmlns:p14="http://schemas.microsoft.com/office/powerpoint/2010/main" val="3050421394"/>
      </p:ext>
    </p:extLst>
  </p:cSld>
  <p:clrMapOvr>
    <a:masterClrMapping/>
  </p:clrMapOvr>
  <mc:AlternateContent xmlns:mc="http://schemas.openxmlformats.org/markup-compatibility/2006" xmlns:p14="http://schemas.microsoft.com/office/powerpoint/2010/main">
    <mc:Choice Requires="p14">
      <p:transition spd="slow" p14:dur="2000" advTm="59452"/>
    </mc:Choice>
    <mc:Fallback xmlns="">
      <p:transition spd="slow" advTm="5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1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1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1423</Words>
  <Application>Microsoft Office PowerPoint</Application>
  <PresentationFormat>A4 210 x 297 mm</PresentationFormat>
  <Paragraphs>148</Paragraphs>
  <Slides>13</Slides>
  <Notes>13</Notes>
  <HiddenSlides>0</HiddenSlides>
  <MMClips>13</MMClips>
  <ScaleCrop>false</ScaleCrop>
  <HeadingPairs>
    <vt:vector size="6" baseType="variant">
      <vt:variant>
        <vt:lpstr>使用されているフォント</vt:lpstr>
      </vt:variant>
      <vt:variant>
        <vt:i4>6</vt:i4>
      </vt:variant>
      <vt:variant>
        <vt:lpstr>テーマ</vt:lpstr>
      </vt:variant>
      <vt:variant>
        <vt:i4>12</vt:i4>
      </vt:variant>
      <vt:variant>
        <vt:lpstr>スライド タイトル</vt:lpstr>
      </vt:variant>
      <vt:variant>
        <vt:i4>13</vt:i4>
      </vt:variant>
    </vt:vector>
  </HeadingPairs>
  <TitlesOfParts>
    <vt:vector size="31" baseType="lpstr">
      <vt:lpstr>游ゴシック</vt:lpstr>
      <vt:lpstr>游ゴシック Light</vt:lpstr>
      <vt:lpstr>Arial</vt:lpstr>
      <vt:lpstr>Calibri</vt:lpstr>
      <vt:lpstr>Calibri Light</vt:lpstr>
      <vt:lpstr>Wingdings</vt:lpstr>
      <vt:lpstr>1_Office テーマ</vt:lpstr>
      <vt:lpstr>7_Office テーマ</vt:lpstr>
      <vt:lpstr>8_Office テーマ</vt:lpstr>
      <vt:lpstr>6_Office テーマ</vt:lpstr>
      <vt:lpstr>3_Office テーマ</vt:lpstr>
      <vt:lpstr>2_Office テーマ</vt:lpstr>
      <vt:lpstr>4_Office テーマ</vt:lpstr>
      <vt:lpstr>5_Office テーマ</vt:lpstr>
      <vt:lpstr>Office テーマ</vt:lpstr>
      <vt:lpstr>10_Office テーマ</vt:lpstr>
      <vt:lpstr>11_Office テーマ</vt:lpstr>
      <vt:lpstr>12_Office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2024-02-16T06:22:56Z</dcterms:created>
  <dcterms:modified xsi:type="dcterms:W3CDTF">2024-02-16T06:23:45Z</dcterms:modified>
</cp:coreProperties>
</file>