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8" r:id="rId2"/>
  </p:sldIdLst>
  <p:sldSz cx="7199313" cy="4824413"/>
  <p:notesSz cx="9869488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1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1175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50C7A-51FD-4A0F-9449-4A2DBBBE28A2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841375"/>
            <a:ext cx="3392488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4638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1175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6D66-4E5A-4B7E-B5BE-18F9EA942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050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4688" rtl="0" eaLnBrk="1" latinLnBrk="0" hangingPunct="1">
      <a:defRPr kumimoji="1" sz="794" kern="1200">
        <a:solidFill>
          <a:schemeClr val="tx1"/>
        </a:solidFill>
        <a:latin typeface="+mn-lt"/>
        <a:ea typeface="+mn-ea"/>
        <a:cs typeface="+mn-cs"/>
      </a:defRPr>
    </a:lvl1pPr>
    <a:lvl2pPr marL="302344" algn="l" defTabSz="604688" rtl="0" eaLnBrk="1" latinLnBrk="0" hangingPunct="1">
      <a:defRPr kumimoji="1" sz="794" kern="1200">
        <a:solidFill>
          <a:schemeClr val="tx1"/>
        </a:solidFill>
        <a:latin typeface="+mn-lt"/>
        <a:ea typeface="+mn-ea"/>
        <a:cs typeface="+mn-cs"/>
      </a:defRPr>
    </a:lvl2pPr>
    <a:lvl3pPr marL="604688" algn="l" defTabSz="604688" rtl="0" eaLnBrk="1" latinLnBrk="0" hangingPunct="1">
      <a:defRPr kumimoji="1" sz="794" kern="1200">
        <a:solidFill>
          <a:schemeClr val="tx1"/>
        </a:solidFill>
        <a:latin typeface="+mn-lt"/>
        <a:ea typeface="+mn-ea"/>
        <a:cs typeface="+mn-cs"/>
      </a:defRPr>
    </a:lvl3pPr>
    <a:lvl4pPr marL="907033" algn="l" defTabSz="604688" rtl="0" eaLnBrk="1" latinLnBrk="0" hangingPunct="1">
      <a:defRPr kumimoji="1" sz="794" kern="1200">
        <a:solidFill>
          <a:schemeClr val="tx1"/>
        </a:solidFill>
        <a:latin typeface="+mn-lt"/>
        <a:ea typeface="+mn-ea"/>
        <a:cs typeface="+mn-cs"/>
      </a:defRPr>
    </a:lvl4pPr>
    <a:lvl5pPr marL="1209377" algn="l" defTabSz="604688" rtl="0" eaLnBrk="1" latinLnBrk="0" hangingPunct="1">
      <a:defRPr kumimoji="1" sz="794" kern="1200">
        <a:solidFill>
          <a:schemeClr val="tx1"/>
        </a:solidFill>
        <a:latin typeface="+mn-lt"/>
        <a:ea typeface="+mn-ea"/>
        <a:cs typeface="+mn-cs"/>
      </a:defRPr>
    </a:lvl5pPr>
    <a:lvl6pPr marL="1511721" algn="l" defTabSz="604688" rtl="0" eaLnBrk="1" latinLnBrk="0" hangingPunct="1">
      <a:defRPr kumimoji="1" sz="794" kern="1200">
        <a:solidFill>
          <a:schemeClr val="tx1"/>
        </a:solidFill>
        <a:latin typeface="+mn-lt"/>
        <a:ea typeface="+mn-ea"/>
        <a:cs typeface="+mn-cs"/>
      </a:defRPr>
    </a:lvl6pPr>
    <a:lvl7pPr marL="1814065" algn="l" defTabSz="604688" rtl="0" eaLnBrk="1" latinLnBrk="0" hangingPunct="1">
      <a:defRPr kumimoji="1" sz="794" kern="1200">
        <a:solidFill>
          <a:schemeClr val="tx1"/>
        </a:solidFill>
        <a:latin typeface="+mn-lt"/>
        <a:ea typeface="+mn-ea"/>
        <a:cs typeface="+mn-cs"/>
      </a:defRPr>
    </a:lvl7pPr>
    <a:lvl8pPr marL="2116409" algn="l" defTabSz="604688" rtl="0" eaLnBrk="1" latinLnBrk="0" hangingPunct="1">
      <a:defRPr kumimoji="1" sz="794" kern="1200">
        <a:solidFill>
          <a:schemeClr val="tx1"/>
        </a:solidFill>
        <a:latin typeface="+mn-lt"/>
        <a:ea typeface="+mn-ea"/>
        <a:cs typeface="+mn-cs"/>
      </a:defRPr>
    </a:lvl8pPr>
    <a:lvl9pPr marL="2418753" algn="l" defTabSz="604688" rtl="0" eaLnBrk="1" latinLnBrk="0" hangingPunct="1">
      <a:defRPr kumimoji="1" sz="7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789554"/>
            <a:ext cx="6119416" cy="1679610"/>
          </a:xfrm>
        </p:spPr>
        <p:txBody>
          <a:bodyPr anchor="b"/>
          <a:lstStyle>
            <a:lvl1pPr algn="ctr">
              <a:defRPr sz="42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6" y="2533937"/>
            <a:ext cx="5399485" cy="1164783"/>
          </a:xfrm>
        </p:spPr>
        <p:txBody>
          <a:bodyPr/>
          <a:lstStyle>
            <a:lvl1pPr marL="0" indent="0" algn="ctr">
              <a:buNone/>
              <a:defRPr sz="1688"/>
            </a:lvl1pPr>
            <a:lvl2pPr marL="321636" indent="0" algn="ctr">
              <a:buNone/>
              <a:defRPr sz="1406"/>
            </a:lvl2pPr>
            <a:lvl3pPr marL="643272" indent="0" algn="ctr">
              <a:buNone/>
              <a:defRPr sz="1266"/>
            </a:lvl3pPr>
            <a:lvl4pPr marL="964909" indent="0" algn="ctr">
              <a:buNone/>
              <a:defRPr sz="1126"/>
            </a:lvl4pPr>
            <a:lvl5pPr marL="1286544" indent="0" algn="ctr">
              <a:buNone/>
              <a:defRPr sz="1126"/>
            </a:lvl5pPr>
            <a:lvl6pPr marL="1608180" indent="0" algn="ctr">
              <a:buNone/>
              <a:defRPr sz="1126"/>
            </a:lvl6pPr>
            <a:lvl7pPr marL="1929816" indent="0" algn="ctr">
              <a:buNone/>
              <a:defRPr sz="1126"/>
            </a:lvl7pPr>
            <a:lvl8pPr marL="2251452" indent="0" algn="ctr">
              <a:buNone/>
              <a:defRPr sz="1126"/>
            </a:lvl8pPr>
            <a:lvl9pPr marL="2573089" indent="0" algn="ctr">
              <a:buNone/>
              <a:defRPr sz="112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C78B-23B4-4CFF-B569-792BE3C2D5B2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97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8E12-59E6-4D3F-BB93-143BC5287494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9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256857"/>
            <a:ext cx="1552352" cy="408846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256857"/>
            <a:ext cx="4567064" cy="408846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7D14-B817-4AAE-A64F-FE6B7A666F90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7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6A75C-9EF1-480A-B51E-A689CE8E4046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0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10" y="1202756"/>
            <a:ext cx="6209407" cy="2006821"/>
          </a:xfrm>
        </p:spPr>
        <p:txBody>
          <a:bodyPr anchor="b"/>
          <a:lstStyle>
            <a:lvl1pPr>
              <a:defRPr sz="42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10" y="3228563"/>
            <a:ext cx="6209407" cy="1055340"/>
          </a:xfrm>
        </p:spPr>
        <p:txBody>
          <a:bodyPr/>
          <a:lstStyle>
            <a:lvl1pPr marL="0" indent="0">
              <a:buNone/>
              <a:defRPr sz="1688">
                <a:solidFill>
                  <a:schemeClr val="tx1"/>
                </a:solidFill>
              </a:defRPr>
            </a:lvl1pPr>
            <a:lvl2pPr marL="321636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2pPr>
            <a:lvl3pPr marL="643272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3pPr>
            <a:lvl4pPr marL="964909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4pPr>
            <a:lvl5pPr marL="1286544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5pPr>
            <a:lvl6pPr marL="1608180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6pPr>
            <a:lvl7pPr marL="1929816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7pPr>
            <a:lvl8pPr marL="2251452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8pPr>
            <a:lvl9pPr marL="2573089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B98B-EF6C-42AC-8387-D8FD97FEC66E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23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284276"/>
            <a:ext cx="3059708" cy="30610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284276"/>
            <a:ext cx="3059708" cy="30610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26C72-7A29-4830-8765-6B1CEBDA3556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51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4" y="256859"/>
            <a:ext cx="6209407" cy="93249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182653"/>
            <a:ext cx="3045646" cy="579599"/>
          </a:xfrm>
        </p:spPr>
        <p:txBody>
          <a:bodyPr anchor="b"/>
          <a:lstStyle>
            <a:lvl1pPr marL="0" indent="0">
              <a:buNone/>
              <a:defRPr sz="1688" b="1"/>
            </a:lvl1pPr>
            <a:lvl2pPr marL="321636" indent="0">
              <a:buNone/>
              <a:defRPr sz="1406" b="1"/>
            </a:lvl2pPr>
            <a:lvl3pPr marL="643272" indent="0">
              <a:buNone/>
              <a:defRPr sz="1266" b="1"/>
            </a:lvl3pPr>
            <a:lvl4pPr marL="964909" indent="0">
              <a:buNone/>
              <a:defRPr sz="1126" b="1"/>
            </a:lvl4pPr>
            <a:lvl5pPr marL="1286544" indent="0">
              <a:buNone/>
              <a:defRPr sz="1126" b="1"/>
            </a:lvl5pPr>
            <a:lvl6pPr marL="1608180" indent="0">
              <a:buNone/>
              <a:defRPr sz="1126" b="1"/>
            </a:lvl6pPr>
            <a:lvl7pPr marL="1929816" indent="0">
              <a:buNone/>
              <a:defRPr sz="1126" b="1"/>
            </a:lvl7pPr>
            <a:lvl8pPr marL="2251452" indent="0">
              <a:buNone/>
              <a:defRPr sz="1126" b="1"/>
            </a:lvl8pPr>
            <a:lvl9pPr marL="2573089" indent="0">
              <a:buNone/>
              <a:defRPr sz="112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1762251"/>
            <a:ext cx="3045646" cy="25920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182653"/>
            <a:ext cx="3060646" cy="579599"/>
          </a:xfrm>
        </p:spPr>
        <p:txBody>
          <a:bodyPr anchor="b"/>
          <a:lstStyle>
            <a:lvl1pPr marL="0" indent="0">
              <a:buNone/>
              <a:defRPr sz="1688" b="1"/>
            </a:lvl1pPr>
            <a:lvl2pPr marL="321636" indent="0">
              <a:buNone/>
              <a:defRPr sz="1406" b="1"/>
            </a:lvl2pPr>
            <a:lvl3pPr marL="643272" indent="0">
              <a:buNone/>
              <a:defRPr sz="1266" b="1"/>
            </a:lvl3pPr>
            <a:lvl4pPr marL="964909" indent="0">
              <a:buNone/>
              <a:defRPr sz="1126" b="1"/>
            </a:lvl4pPr>
            <a:lvl5pPr marL="1286544" indent="0">
              <a:buNone/>
              <a:defRPr sz="1126" b="1"/>
            </a:lvl5pPr>
            <a:lvl6pPr marL="1608180" indent="0">
              <a:buNone/>
              <a:defRPr sz="1126" b="1"/>
            </a:lvl6pPr>
            <a:lvl7pPr marL="1929816" indent="0">
              <a:buNone/>
              <a:defRPr sz="1126" b="1"/>
            </a:lvl7pPr>
            <a:lvl8pPr marL="2251452" indent="0">
              <a:buNone/>
              <a:defRPr sz="1126" b="1"/>
            </a:lvl8pPr>
            <a:lvl9pPr marL="2573089" indent="0">
              <a:buNone/>
              <a:defRPr sz="112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1762251"/>
            <a:ext cx="3060646" cy="25920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E511-F0B9-415F-B5B9-E59232409843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36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D31B-120E-43E0-A55B-361E58B6321F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29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2211-CE70-4244-B360-BDEB1FB2411D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72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321628"/>
            <a:ext cx="2321966" cy="1125696"/>
          </a:xfrm>
        </p:spPr>
        <p:txBody>
          <a:bodyPr anchor="b"/>
          <a:lstStyle>
            <a:lvl1pPr>
              <a:defRPr sz="225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694627"/>
            <a:ext cx="3644652" cy="3428460"/>
          </a:xfrm>
        </p:spPr>
        <p:txBody>
          <a:bodyPr/>
          <a:lstStyle>
            <a:lvl1pPr>
              <a:defRPr sz="2251"/>
            </a:lvl1pPr>
            <a:lvl2pPr>
              <a:defRPr sz="1970"/>
            </a:lvl2pPr>
            <a:lvl3pPr>
              <a:defRPr sz="1688"/>
            </a:lvl3pPr>
            <a:lvl4pPr>
              <a:defRPr sz="1406"/>
            </a:lvl4pPr>
            <a:lvl5pPr>
              <a:defRPr sz="1406"/>
            </a:lvl5pPr>
            <a:lvl6pPr>
              <a:defRPr sz="1406"/>
            </a:lvl6pPr>
            <a:lvl7pPr>
              <a:defRPr sz="1406"/>
            </a:lvl7pPr>
            <a:lvl8pPr>
              <a:defRPr sz="1406"/>
            </a:lvl8pPr>
            <a:lvl9pPr>
              <a:defRPr sz="14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447326"/>
            <a:ext cx="2321966" cy="2681347"/>
          </a:xfrm>
        </p:spPr>
        <p:txBody>
          <a:bodyPr/>
          <a:lstStyle>
            <a:lvl1pPr marL="0" indent="0">
              <a:buNone/>
              <a:defRPr sz="1126"/>
            </a:lvl1pPr>
            <a:lvl2pPr marL="321636" indent="0">
              <a:buNone/>
              <a:defRPr sz="985"/>
            </a:lvl2pPr>
            <a:lvl3pPr marL="643272" indent="0">
              <a:buNone/>
              <a:defRPr sz="844"/>
            </a:lvl3pPr>
            <a:lvl4pPr marL="964909" indent="0">
              <a:buNone/>
              <a:defRPr sz="704"/>
            </a:lvl4pPr>
            <a:lvl5pPr marL="1286544" indent="0">
              <a:buNone/>
              <a:defRPr sz="704"/>
            </a:lvl5pPr>
            <a:lvl6pPr marL="1608180" indent="0">
              <a:buNone/>
              <a:defRPr sz="704"/>
            </a:lvl6pPr>
            <a:lvl7pPr marL="1929816" indent="0">
              <a:buNone/>
              <a:defRPr sz="704"/>
            </a:lvl7pPr>
            <a:lvl8pPr marL="2251452" indent="0">
              <a:buNone/>
              <a:defRPr sz="704"/>
            </a:lvl8pPr>
            <a:lvl9pPr marL="2573089" indent="0">
              <a:buNone/>
              <a:defRPr sz="70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99BD-5D11-4D37-B3FF-768AA77DAA46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09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321628"/>
            <a:ext cx="2321966" cy="1125696"/>
          </a:xfrm>
        </p:spPr>
        <p:txBody>
          <a:bodyPr anchor="b"/>
          <a:lstStyle>
            <a:lvl1pPr>
              <a:defRPr sz="225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694627"/>
            <a:ext cx="3644652" cy="3428460"/>
          </a:xfrm>
        </p:spPr>
        <p:txBody>
          <a:bodyPr anchor="t"/>
          <a:lstStyle>
            <a:lvl1pPr marL="0" indent="0">
              <a:buNone/>
              <a:defRPr sz="2251"/>
            </a:lvl1pPr>
            <a:lvl2pPr marL="321636" indent="0">
              <a:buNone/>
              <a:defRPr sz="1970"/>
            </a:lvl2pPr>
            <a:lvl3pPr marL="643272" indent="0">
              <a:buNone/>
              <a:defRPr sz="1688"/>
            </a:lvl3pPr>
            <a:lvl4pPr marL="964909" indent="0">
              <a:buNone/>
              <a:defRPr sz="1406"/>
            </a:lvl4pPr>
            <a:lvl5pPr marL="1286544" indent="0">
              <a:buNone/>
              <a:defRPr sz="1406"/>
            </a:lvl5pPr>
            <a:lvl6pPr marL="1608180" indent="0">
              <a:buNone/>
              <a:defRPr sz="1406"/>
            </a:lvl6pPr>
            <a:lvl7pPr marL="1929816" indent="0">
              <a:buNone/>
              <a:defRPr sz="1406"/>
            </a:lvl7pPr>
            <a:lvl8pPr marL="2251452" indent="0">
              <a:buNone/>
              <a:defRPr sz="1406"/>
            </a:lvl8pPr>
            <a:lvl9pPr marL="2573089" indent="0">
              <a:buNone/>
              <a:defRPr sz="140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447326"/>
            <a:ext cx="2321966" cy="2681347"/>
          </a:xfrm>
        </p:spPr>
        <p:txBody>
          <a:bodyPr/>
          <a:lstStyle>
            <a:lvl1pPr marL="0" indent="0">
              <a:buNone/>
              <a:defRPr sz="1126"/>
            </a:lvl1pPr>
            <a:lvl2pPr marL="321636" indent="0">
              <a:buNone/>
              <a:defRPr sz="985"/>
            </a:lvl2pPr>
            <a:lvl3pPr marL="643272" indent="0">
              <a:buNone/>
              <a:defRPr sz="844"/>
            </a:lvl3pPr>
            <a:lvl4pPr marL="964909" indent="0">
              <a:buNone/>
              <a:defRPr sz="704"/>
            </a:lvl4pPr>
            <a:lvl5pPr marL="1286544" indent="0">
              <a:buNone/>
              <a:defRPr sz="704"/>
            </a:lvl5pPr>
            <a:lvl6pPr marL="1608180" indent="0">
              <a:buNone/>
              <a:defRPr sz="704"/>
            </a:lvl6pPr>
            <a:lvl7pPr marL="1929816" indent="0">
              <a:buNone/>
              <a:defRPr sz="704"/>
            </a:lvl7pPr>
            <a:lvl8pPr marL="2251452" indent="0">
              <a:buNone/>
              <a:defRPr sz="704"/>
            </a:lvl8pPr>
            <a:lvl9pPr marL="2573089" indent="0">
              <a:buNone/>
              <a:defRPr sz="70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7B80-CD28-44FC-9D85-46DFB033CA3C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65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5" y="256859"/>
            <a:ext cx="6209407" cy="932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5" y="1284276"/>
            <a:ext cx="6209407" cy="3061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9" y="4471518"/>
            <a:ext cx="1619845" cy="256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FA611-BDE6-49E5-8A0E-7680EDCA8BAA}" type="datetime1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4471518"/>
            <a:ext cx="2429768" cy="256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21" y="4471518"/>
            <a:ext cx="1619845" cy="256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1ECF8-099E-4F05-80A2-C20215863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21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643272" rtl="0" eaLnBrk="1" latinLnBrk="0" hangingPunct="1">
        <a:lnSpc>
          <a:spcPct val="90000"/>
        </a:lnSpc>
        <a:spcBef>
          <a:spcPct val="0"/>
        </a:spcBef>
        <a:buNone/>
        <a:defRPr kumimoji="1" sz="30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818" indent="-160818" algn="l" defTabSz="643272" rtl="0" eaLnBrk="1" latinLnBrk="0" hangingPunct="1">
        <a:lnSpc>
          <a:spcPct val="90000"/>
        </a:lnSpc>
        <a:spcBef>
          <a:spcPts val="704"/>
        </a:spcBef>
        <a:buFont typeface="Arial" panose="020B0604020202020204" pitchFamily="34" charset="0"/>
        <a:buChar char="•"/>
        <a:defRPr kumimoji="1" sz="1970" kern="1200">
          <a:solidFill>
            <a:schemeClr val="tx1"/>
          </a:solidFill>
          <a:latin typeface="+mn-lt"/>
          <a:ea typeface="+mn-ea"/>
          <a:cs typeface="+mn-cs"/>
        </a:defRPr>
      </a:lvl1pPr>
      <a:lvl2pPr marL="482454" indent="-160818" algn="l" defTabSz="643272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kumimoji="1"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04090" indent="-160818" algn="l" defTabSz="643272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kumimoji="1" sz="1406" kern="1200">
          <a:solidFill>
            <a:schemeClr val="tx1"/>
          </a:solidFill>
          <a:latin typeface="+mn-lt"/>
          <a:ea typeface="+mn-ea"/>
          <a:cs typeface="+mn-cs"/>
        </a:defRPr>
      </a:lvl3pPr>
      <a:lvl4pPr marL="1125726" indent="-160818" algn="l" defTabSz="643272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447363" indent="-160818" algn="l" defTabSz="643272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768998" indent="-160818" algn="l" defTabSz="643272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2090634" indent="-160818" algn="l" defTabSz="643272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412270" indent="-160818" algn="l" defTabSz="643272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733907" indent="-160818" algn="l" defTabSz="643272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3272" rtl="0" eaLnBrk="1" latinLnBrk="0" hangingPunct="1"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1pPr>
      <a:lvl2pPr marL="321636" algn="l" defTabSz="643272" rtl="0" eaLnBrk="1" latinLnBrk="0" hangingPunct="1"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2pPr>
      <a:lvl3pPr marL="643272" algn="l" defTabSz="643272" rtl="0" eaLnBrk="1" latinLnBrk="0" hangingPunct="1"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3pPr>
      <a:lvl4pPr marL="964909" algn="l" defTabSz="643272" rtl="0" eaLnBrk="1" latinLnBrk="0" hangingPunct="1"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286544" algn="l" defTabSz="643272" rtl="0" eaLnBrk="1" latinLnBrk="0" hangingPunct="1"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608180" algn="l" defTabSz="643272" rtl="0" eaLnBrk="1" latinLnBrk="0" hangingPunct="1"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1929816" algn="l" defTabSz="643272" rtl="0" eaLnBrk="1" latinLnBrk="0" hangingPunct="1"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251452" algn="l" defTabSz="643272" rtl="0" eaLnBrk="1" latinLnBrk="0" hangingPunct="1"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573089" algn="l" defTabSz="643272" rtl="0" eaLnBrk="1" latinLnBrk="0" hangingPunct="1">
        <a:defRPr kumimoji="1" sz="12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3E728D7-4417-C1D3-5A9B-5C22FD420B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" t="3779" r="1561" b="3651"/>
          <a:stretch/>
        </p:blipFill>
        <p:spPr>
          <a:xfrm>
            <a:off x="5" y="-1"/>
            <a:ext cx="7199313" cy="4848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9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遠藤　大作</dc:creator>
  <cp:lastModifiedBy>遠藤　大作</cp:lastModifiedBy>
  <cp:revision>1</cp:revision>
  <dcterms:created xsi:type="dcterms:W3CDTF">2024-04-12T05:25:20Z</dcterms:created>
  <dcterms:modified xsi:type="dcterms:W3CDTF">2024-04-12T05:43:47Z</dcterms:modified>
</cp:coreProperties>
</file>